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3" r:id="rId4"/>
    <p:sldMasterId id="2147483648" r:id="rId5"/>
  </p:sldMasterIdLst>
  <p:notesMasterIdLst>
    <p:notesMasterId r:id="rId8"/>
  </p:notesMasterIdLst>
  <p:handoutMasterIdLst>
    <p:handoutMasterId r:id="rId9"/>
  </p:handoutMasterIdLst>
  <p:sldIdLst>
    <p:sldId id="256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06B7B3-04E7-14C7-F006-E8D6FD9317EA}" name="Michelle Sewell" initials="MS" userId="S::michelle@mammoth.tv::e8d9b915-60eb-4c10-8538-61abdf84f72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1B1B1B"/>
    <a:srgbClr val="1C1C1C"/>
    <a:srgbClr val="F6F6F6"/>
    <a:srgbClr val="FFFFFF"/>
    <a:srgbClr val="333132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66" autoAdjust="0"/>
    <p:restoredTop sz="96165" autoAdjust="0"/>
  </p:normalViewPr>
  <p:slideViewPr>
    <p:cSldViewPr snapToGrid="0">
      <p:cViewPr varScale="1">
        <p:scale>
          <a:sx n="117" d="100"/>
          <a:sy n="117" d="100"/>
        </p:scale>
        <p:origin x="1104" y="184"/>
      </p:cViewPr>
      <p:guideLst/>
    </p:cSldViewPr>
  </p:slideViewPr>
  <p:outlineViewPr>
    <p:cViewPr>
      <p:scale>
        <a:sx n="33" d="100"/>
        <a:sy n="33" d="100"/>
      </p:scale>
      <p:origin x="0" y="-183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38" d="100"/>
          <a:sy n="138" d="100"/>
        </p:scale>
        <p:origin x="316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46B67-71C4-6A20-5B1F-CF02011E03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B6DA43-4E6A-F57C-F129-8621F4C48E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B6302-81D9-3341-8BEE-558FFE2510A3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1356D5-F218-1A4F-F824-0004C2F048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BB1A6-FD46-F964-76CD-4727A6A780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4192F-5B50-BB49-817A-7CA11482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2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BDFEF-057C-A843-8C81-03384ABB4B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D149E-358D-2440-BDD5-072440F2B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6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D149E-358D-2440-BDD5-072440F2B7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25AA0-6643-7D4C-ED62-886E2BAA2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headline here. </a:t>
            </a:r>
            <a:br>
              <a:rPr lang="en-GB" dirty="0"/>
            </a:br>
            <a:r>
              <a:rPr lang="en-GB" dirty="0"/>
              <a:t>Should be between </a:t>
            </a:r>
            <a:br>
              <a:rPr lang="en-GB" dirty="0"/>
            </a:br>
            <a:r>
              <a:rPr lang="en-GB" dirty="0"/>
              <a:t>1-3 lines max. </a:t>
            </a:r>
            <a:endParaRPr lang="en-US" dirty="0"/>
          </a:p>
        </p:txBody>
      </p:sp>
      <p:sp>
        <p:nvSpPr>
          <p:cNvPr id="15" name="3. Subtitle Placeholder">
            <a:extLst>
              <a:ext uri="{FF2B5EF4-FFF2-40B4-BE49-F238E27FC236}">
                <a16:creationId xmlns:a16="http://schemas.microsoft.com/office/drawing/2014/main" id="{B933CDFE-7FC5-932E-CB7F-3B49EC1A0F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B1B1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F70169D-EE12-91DD-C274-7DD153D212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399" y="5835379"/>
            <a:ext cx="2635601" cy="479287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BE0E0E-76F0-A759-6966-285B6FA47A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1373" y="6006596"/>
            <a:ext cx="2138054" cy="61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2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7B167-9E4B-429D-D227-9C7EE5779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4. Picture Box ">
            <a:extLst>
              <a:ext uri="{FF2B5EF4-FFF2-40B4-BE49-F238E27FC236}">
                <a16:creationId xmlns:a16="http://schemas.microsoft.com/office/drawing/2014/main" id="{E105B699-4C92-6E50-C5E2-C0CCFF99647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650676" y="0"/>
            <a:ext cx="4541325" cy="6854092"/>
          </a:xfrm>
          <a:custGeom>
            <a:avLst/>
            <a:gdLst>
              <a:gd name="connsiteX0" fmla="*/ 1895608 w 4541325"/>
              <a:gd name="connsiteY0" fmla="*/ 0 h 6854092"/>
              <a:gd name="connsiteX1" fmla="*/ 4541325 w 4541325"/>
              <a:gd name="connsiteY1" fmla="*/ 0 h 6854092"/>
              <a:gd name="connsiteX2" fmla="*/ 4541325 w 4541325"/>
              <a:gd name="connsiteY2" fmla="*/ 6854092 h 6854092"/>
              <a:gd name="connsiteX3" fmla="*/ 2610437 w 4541325"/>
              <a:gd name="connsiteY3" fmla="*/ 6854092 h 6854092"/>
              <a:gd name="connsiteX4" fmla="*/ 0 w 4541325"/>
              <a:gd name="connsiteY4" fmla="*/ 4568092 h 685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1325" h="6854092">
                <a:moveTo>
                  <a:pt x="1895608" y="0"/>
                </a:moveTo>
                <a:lnTo>
                  <a:pt x="4541325" y="0"/>
                </a:lnTo>
                <a:lnTo>
                  <a:pt x="4541325" y="6854092"/>
                </a:lnTo>
                <a:lnTo>
                  <a:pt x="2610437" y="6854092"/>
                </a:lnTo>
                <a:lnTo>
                  <a:pt x="0" y="456809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Insert headline here. </a:t>
            </a:r>
            <a:br>
              <a:rPr lang="en-GB" dirty="0"/>
            </a:br>
            <a:r>
              <a:rPr lang="en-GB" dirty="0"/>
              <a:t>Should be between </a:t>
            </a:r>
            <a:br>
              <a:rPr lang="en-GB" dirty="0"/>
            </a:br>
            <a:r>
              <a:rPr lang="en-GB" dirty="0"/>
              <a:t>1-3 lines max. </a:t>
            </a:r>
            <a:endParaRPr lang="en-US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A9455EE-C80F-A858-1517-8653450190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5835379"/>
            <a:ext cx="2635600" cy="4894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AEB037-EA85-ECED-9052-76DFE103A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743325"/>
            <a:ext cx="5210175" cy="155883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FAFAFA"/>
                </a:solidFill>
              </a:defRPr>
            </a:lvl1pPr>
          </a:lstStyle>
          <a:p>
            <a:pPr lvl="0"/>
            <a:r>
              <a:rPr lang="en-GB" dirty="0"/>
              <a:t>Insert sub copy here.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Image box on the right click on icon or drag image into the space to add.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FF63502-C436-6DAB-D272-34BD440E62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72864" y="5694218"/>
            <a:ext cx="2469145" cy="7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5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Divider Slide - 1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. Title Placeholder">
            <a:extLst>
              <a:ext uri="{FF2B5EF4-FFF2-40B4-BE49-F238E27FC236}">
                <a16:creationId xmlns:a16="http://schemas.microsoft.com/office/drawing/2014/main" id="{B7F235D6-4347-D7AC-BFE0-1EA4849BA5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617736"/>
            <a:ext cx="6353996" cy="150589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headline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52863"/>
            <a:ext cx="12192000" cy="3005137"/>
          </a:xfrm>
        </p:spPr>
        <p:txBody>
          <a:bodyPr/>
          <a:lstStyle>
            <a:lvl1pPr>
              <a:defRPr>
                <a:solidFill>
                  <a:srgbClr val="F6F6F6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D74A17D-177C-962B-2629-318C8F49C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3479" y="617736"/>
            <a:ext cx="2635601" cy="48939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F71DF-4BF2-3FA1-A2CF-0AD9953EC9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399" y="2332038"/>
            <a:ext cx="6353995" cy="126047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FAFAFA"/>
                </a:solidFill>
              </a:defRPr>
            </a:lvl1pPr>
          </a:lstStyle>
          <a:p>
            <a:pPr lvl="0"/>
            <a:r>
              <a:rPr lang="en-GB" dirty="0"/>
              <a:t>Insert sub copy here.</a:t>
            </a:r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8D0716-257E-73CC-202B-B488D199EC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3478" y="2701637"/>
            <a:ext cx="2635601" cy="7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73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Divider Slide - 2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. Title Placeholder">
            <a:extLst>
              <a:ext uri="{FF2B5EF4-FFF2-40B4-BE49-F238E27FC236}">
                <a16:creationId xmlns:a16="http://schemas.microsoft.com/office/drawing/2014/main" id="{B7F235D6-4347-D7AC-BFE0-1EA4849BA5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603450"/>
            <a:ext cx="5377951" cy="16805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headline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7650" y="1"/>
            <a:ext cx="5784349" cy="6858000"/>
          </a:xfrm>
        </p:spPr>
        <p:txBody>
          <a:bodyPr/>
          <a:lstStyle>
            <a:lvl1pPr>
              <a:defRPr>
                <a:solidFill>
                  <a:srgbClr val="FAFAFA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1FC69-0AD7-9828-B3C1-7D56ED730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399" y="3544888"/>
            <a:ext cx="5377951" cy="166211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FAFAFA"/>
                </a:solidFill>
              </a:defRPr>
            </a:lvl1pPr>
          </a:lstStyle>
          <a:p>
            <a:pPr lvl="0"/>
            <a:r>
              <a:rPr lang="en-GB" dirty="0"/>
              <a:t>Insert sub copy here.</a:t>
            </a:r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A7236CD-474F-650A-396B-DF0AE7BA1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35379"/>
            <a:ext cx="2635600" cy="48940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73EA488-7047-FC07-84E7-64206A86FB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9050" y="5669882"/>
            <a:ext cx="2266950" cy="6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72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Divider Slide - 3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. Title Placeholder">
            <a:extLst>
              <a:ext uri="{FF2B5EF4-FFF2-40B4-BE49-F238E27FC236}">
                <a16:creationId xmlns:a16="http://schemas.microsoft.com/office/drawing/2014/main" id="{B7F235D6-4347-D7AC-BFE0-1EA4849BA5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7653" y="1603450"/>
            <a:ext cx="5377951" cy="16805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headline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84349" cy="6858000"/>
          </a:xfrm>
        </p:spPr>
        <p:txBody>
          <a:bodyPr/>
          <a:lstStyle>
            <a:lvl1pPr>
              <a:defRPr>
                <a:solidFill>
                  <a:srgbClr val="FAFAFA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EC5D2D5-97A6-36E9-DD9C-CF46F41A4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7652" y="5825272"/>
            <a:ext cx="2635601" cy="48939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A9F6C-4425-EE60-3F8C-727E49B54D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150" y="3429000"/>
            <a:ext cx="5378450" cy="16383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FAFAFA"/>
                </a:solidFill>
              </a:defRPr>
            </a:lvl1pPr>
          </a:lstStyle>
          <a:p>
            <a:pPr lvl="0"/>
            <a:r>
              <a:rPr lang="en-GB" dirty="0"/>
              <a:t>Insert sub copy here.</a:t>
            </a:r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E232C36-5F6D-E9BD-FEA9-249366D2BA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8650" y="5742520"/>
            <a:ext cx="2266950" cy="6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1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Slide_Imag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D3723-CBAD-ACE9-F9EF-56C703095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238"/>
            <a:ext cx="12192000" cy="6858000"/>
          </a:xfrm>
          <a:prstGeom prst="rect">
            <a:avLst/>
          </a:prstGeom>
        </p:spPr>
      </p:pic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headline here. </a:t>
            </a:r>
            <a:br>
              <a:rPr lang="en-GB" dirty="0"/>
            </a:br>
            <a:r>
              <a:rPr lang="en-GB" dirty="0"/>
              <a:t>Should be between </a:t>
            </a:r>
            <a:br>
              <a:rPr lang="en-GB" dirty="0"/>
            </a:br>
            <a:r>
              <a:rPr lang="en-GB" dirty="0"/>
              <a:t>1-3 lines max. </a:t>
            </a:r>
            <a:endParaRPr lang="en-US" dirty="0"/>
          </a:p>
        </p:txBody>
      </p:sp>
      <p:sp>
        <p:nvSpPr>
          <p:cNvPr id="15" name="3. Subtitle Placeholder">
            <a:extLst>
              <a:ext uri="{FF2B5EF4-FFF2-40B4-BE49-F238E27FC236}">
                <a16:creationId xmlns:a16="http://schemas.microsoft.com/office/drawing/2014/main" id="{B933CDFE-7FC5-932E-CB7F-3B49EC1A0F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B1B1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10" name="4. Picture Placeholder">
            <a:extLst>
              <a:ext uri="{FF2B5EF4-FFF2-40B4-BE49-F238E27FC236}">
                <a16:creationId xmlns:a16="http://schemas.microsoft.com/office/drawing/2014/main" id="{C992F3AA-2026-24C9-831B-F66B099808A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656738" y="0"/>
            <a:ext cx="4542379" cy="6858000"/>
          </a:xfrm>
          <a:custGeom>
            <a:avLst/>
            <a:gdLst>
              <a:gd name="connsiteX0" fmla="*/ 1896887 w 4542379"/>
              <a:gd name="connsiteY0" fmla="*/ 0 h 6858000"/>
              <a:gd name="connsiteX1" fmla="*/ 4542379 w 4542379"/>
              <a:gd name="connsiteY1" fmla="*/ 0 h 6858000"/>
              <a:gd name="connsiteX2" fmla="*/ 4542379 w 4542379"/>
              <a:gd name="connsiteY2" fmla="*/ 6858000 h 6858000"/>
              <a:gd name="connsiteX3" fmla="*/ 2609965 w 4542379"/>
              <a:gd name="connsiteY3" fmla="*/ 6858000 h 6858000"/>
              <a:gd name="connsiteX4" fmla="*/ 0 w 4542379"/>
              <a:gd name="connsiteY4" fmla="*/ 177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379" h="6858000">
                <a:moveTo>
                  <a:pt x="1896887" y="0"/>
                </a:moveTo>
                <a:lnTo>
                  <a:pt x="4542379" y="0"/>
                </a:lnTo>
                <a:lnTo>
                  <a:pt x="4542379" y="6858000"/>
                </a:lnTo>
                <a:lnTo>
                  <a:pt x="2609965" y="6858000"/>
                </a:lnTo>
                <a:lnTo>
                  <a:pt x="0" y="177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004D5CD-1028-023E-1A5D-3C1E0FD4DE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399" y="5835379"/>
            <a:ext cx="2635601" cy="479287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F4BE25-D7F4-45BE-35D5-7D4474156F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7155" y="5685505"/>
            <a:ext cx="2183245" cy="6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5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1B1B"/>
                </a:solidFill>
              </a:defRPr>
            </a:lvl1pPr>
            <a:lvl2pPr>
              <a:defRPr>
                <a:solidFill>
                  <a:srgbClr val="1B1B1B"/>
                </a:solidFill>
              </a:defRPr>
            </a:lvl2pPr>
            <a:lvl3pPr>
              <a:defRPr>
                <a:solidFill>
                  <a:srgbClr val="1B1B1B"/>
                </a:solidFill>
              </a:defRPr>
            </a:lvl3pPr>
            <a:lvl4pPr>
              <a:defRPr>
                <a:solidFill>
                  <a:srgbClr val="1B1B1B"/>
                </a:solidFill>
              </a:defRPr>
            </a:lvl4pPr>
            <a:lvl5pPr>
              <a:defRPr>
                <a:solidFill>
                  <a:srgbClr val="1B1B1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831E387-C2E6-8183-4FD6-1B0A81258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399" y="5835379"/>
            <a:ext cx="2635601" cy="4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17" name="3. Content Placeholder (1)">
            <a:extLst>
              <a:ext uri="{FF2B5EF4-FFF2-40B4-BE49-F238E27FC236}">
                <a16:creationId xmlns:a16="http://schemas.microsoft.com/office/drawing/2014/main" id="{11254375-EF80-738D-E998-C0B2F39CB8F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2920" y="1310641"/>
            <a:ext cx="5181600" cy="43789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1B1B1B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4. Content Placeholder (2)">
            <a:extLst>
              <a:ext uri="{FF2B5EF4-FFF2-40B4-BE49-F238E27FC236}">
                <a16:creationId xmlns:a16="http://schemas.microsoft.com/office/drawing/2014/main" id="{53C047A4-2E76-022B-2525-898053FDCC6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03620" y="1310641"/>
            <a:ext cx="5181600" cy="43789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1B1B1B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9CECC89-37C6-DD92-BD75-F5B6FD637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399" y="5835379"/>
            <a:ext cx="2635601" cy="4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40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3" name="3. Content Placeholder (1)">
            <a:extLst>
              <a:ext uri="{FF2B5EF4-FFF2-40B4-BE49-F238E27FC236}">
                <a16:creationId xmlns:a16="http://schemas.microsoft.com/office/drawing/2014/main" id="{A162B99D-4A4D-B778-5FD2-9F4A22B0B3A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68019" y="1636464"/>
            <a:ext cx="2520000" cy="25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1B1B1B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4. Text Box Placeholder (1)">
            <a:extLst>
              <a:ext uri="{FF2B5EF4-FFF2-40B4-BE49-F238E27FC236}">
                <a16:creationId xmlns:a16="http://schemas.microsoft.com/office/drawing/2014/main" id="{6D6CB8B4-9C8E-A2FA-558C-30A5D0827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069" y="4351119"/>
            <a:ext cx="2520950" cy="1014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sub copy here.</a:t>
            </a:r>
          </a:p>
        </p:txBody>
      </p:sp>
      <p:sp>
        <p:nvSpPr>
          <p:cNvPr id="4" name="5. Content Placeholder (2)">
            <a:extLst>
              <a:ext uri="{FF2B5EF4-FFF2-40B4-BE49-F238E27FC236}">
                <a16:creationId xmlns:a16="http://schemas.microsoft.com/office/drawing/2014/main" id="{A2B13861-080E-609A-01A7-5EDC25A0B0F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836000" y="1637090"/>
            <a:ext cx="2520000" cy="25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1B1B1B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6. Text Box Placeholder (2)">
            <a:extLst>
              <a:ext uri="{FF2B5EF4-FFF2-40B4-BE49-F238E27FC236}">
                <a16:creationId xmlns:a16="http://schemas.microsoft.com/office/drawing/2014/main" id="{005774E2-5CA0-1157-5F43-7B5C9996E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5525" y="4351119"/>
            <a:ext cx="2520950" cy="1014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sub copy here.</a:t>
            </a:r>
          </a:p>
        </p:txBody>
      </p:sp>
      <p:sp>
        <p:nvSpPr>
          <p:cNvPr id="9" name="7. Content Placeholder (3)">
            <a:extLst>
              <a:ext uri="{FF2B5EF4-FFF2-40B4-BE49-F238E27FC236}">
                <a16:creationId xmlns:a16="http://schemas.microsoft.com/office/drawing/2014/main" id="{5565E762-8883-AB43-D811-12B759024A9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714257" y="1637090"/>
            <a:ext cx="2520000" cy="25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1B1B1B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8. Text Box Placeholder (3)">
            <a:extLst>
              <a:ext uri="{FF2B5EF4-FFF2-40B4-BE49-F238E27FC236}">
                <a16:creationId xmlns:a16="http://schemas.microsoft.com/office/drawing/2014/main" id="{D584B818-73B8-22FE-5635-36F576CEAB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13782" y="4400389"/>
            <a:ext cx="2520475" cy="9810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sub copy here.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93837B-1B16-F25B-143D-A10BAF58B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399" y="5835379"/>
            <a:ext cx="2635601" cy="4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4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Divider Slide - 1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 Title Placeholder">
            <a:extLst>
              <a:ext uri="{FF2B5EF4-FFF2-40B4-BE49-F238E27FC236}">
                <a16:creationId xmlns:a16="http://schemas.microsoft.com/office/drawing/2014/main" id="{4D8642A1-7E6D-B42F-7749-8DC80C6DE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754224"/>
            <a:ext cx="6520180" cy="9760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4" name="2. Subtitle Placeholder">
            <a:extLst>
              <a:ext uri="{FF2B5EF4-FFF2-40B4-BE49-F238E27FC236}">
                <a16:creationId xmlns:a16="http://schemas.microsoft.com/office/drawing/2014/main" id="{798414E1-64D1-96D6-D06F-F94F3202CC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2059593"/>
            <a:ext cx="6353996" cy="1369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B1B1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52863"/>
            <a:ext cx="12192000" cy="3005137"/>
          </a:xfrm>
        </p:spPr>
        <p:txBody>
          <a:bodyPr/>
          <a:lstStyle>
            <a:lvl1pPr>
              <a:defRPr>
                <a:solidFill>
                  <a:srgbClr val="1B1B1B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6B7F87-1CCB-931C-DAFC-042D7E687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3478" y="622789"/>
            <a:ext cx="2635601" cy="479287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654ECC-D196-C312-2F8F-BF4EFE590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3478" y="2799838"/>
            <a:ext cx="2183245" cy="6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2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Divider Slide - 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. Title Placeholder">
            <a:extLst>
              <a:ext uri="{FF2B5EF4-FFF2-40B4-BE49-F238E27FC236}">
                <a16:creationId xmlns:a16="http://schemas.microsoft.com/office/drawing/2014/main" id="{DC759DBE-3BA0-9E84-5596-2AD69AA128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603450"/>
            <a:ext cx="5377951" cy="16805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headline here.</a:t>
            </a:r>
            <a:endParaRPr lang="en-US" dirty="0"/>
          </a:p>
        </p:txBody>
      </p:sp>
      <p:sp>
        <p:nvSpPr>
          <p:cNvPr id="7" name="2. Subtitle Placeholder">
            <a:extLst>
              <a:ext uri="{FF2B5EF4-FFF2-40B4-BE49-F238E27FC236}">
                <a16:creationId xmlns:a16="http://schemas.microsoft.com/office/drawing/2014/main" id="{02A192BC-C9DB-F0AB-B1DE-03D15E5A87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5377951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B1B1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7650" y="1"/>
            <a:ext cx="5784349" cy="6858000"/>
          </a:xfrm>
        </p:spPr>
        <p:txBody>
          <a:bodyPr/>
          <a:lstStyle>
            <a:lvl1pPr>
              <a:defRPr>
                <a:solidFill>
                  <a:srgbClr val="1B1B1B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6F1A4B-7C20-D3E8-BAAB-933BDC260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399" y="5835379"/>
            <a:ext cx="2635601" cy="479287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773C74E-B2D6-A904-7542-AD3F39086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2755" y="5760441"/>
            <a:ext cx="2183245" cy="6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4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Divider Slide - 3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. Title Placeholder">
            <a:extLst>
              <a:ext uri="{FF2B5EF4-FFF2-40B4-BE49-F238E27FC236}">
                <a16:creationId xmlns:a16="http://schemas.microsoft.com/office/drawing/2014/main" id="{B7F235D6-4347-D7AC-BFE0-1EA4849BA5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7653" y="1603450"/>
            <a:ext cx="5377951" cy="16805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1B1B1B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title here.</a:t>
            </a:r>
            <a:endParaRPr lang="en-US" dirty="0"/>
          </a:p>
        </p:txBody>
      </p:sp>
      <p:sp>
        <p:nvSpPr>
          <p:cNvPr id="8" name="2. Subtitle Placeholder">
            <a:extLst>
              <a:ext uri="{FF2B5EF4-FFF2-40B4-BE49-F238E27FC236}">
                <a16:creationId xmlns:a16="http://schemas.microsoft.com/office/drawing/2014/main" id="{F1BF5AB1-F146-83EF-D63E-DD9EA52569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7653" y="3707702"/>
            <a:ext cx="5377951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B1B1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84349" cy="6858000"/>
          </a:xfrm>
        </p:spPr>
        <p:txBody>
          <a:bodyPr/>
          <a:lstStyle>
            <a:lvl1pPr>
              <a:defRPr>
                <a:solidFill>
                  <a:srgbClr val="1B1B1B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F526FB-1163-BD4A-7E80-3940E63F40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7653" y="5835379"/>
            <a:ext cx="2635601" cy="479287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327BA6A-8687-FF39-CBA8-15D35A0950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6558" y="5685504"/>
            <a:ext cx="2183245" cy="6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B67A4-193C-ADEB-855C-3FCBC2484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Insert headline here. </a:t>
            </a:r>
            <a:br>
              <a:rPr lang="en-GB" dirty="0"/>
            </a:br>
            <a:r>
              <a:rPr lang="en-GB" dirty="0"/>
              <a:t>Should be between </a:t>
            </a:r>
            <a:br>
              <a:rPr lang="en-GB" dirty="0"/>
            </a:br>
            <a:r>
              <a:rPr lang="en-GB" dirty="0"/>
              <a:t>1-3 lines max.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101D5D-E1E9-1122-77F0-FD1E8B9EBC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3821113"/>
            <a:ext cx="6081713" cy="143351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FAFAFA"/>
                </a:solidFill>
              </a:defRPr>
            </a:lvl1pPr>
          </a:lstStyle>
          <a:p>
            <a:pPr lvl="0"/>
            <a:r>
              <a:rPr lang="en-GB" dirty="0"/>
              <a:t>Insert sub copy here.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A985EF3-4F0F-F900-2149-29D1C45960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5835379"/>
            <a:ext cx="2635600" cy="4894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06F8FBA-A497-FA7E-6098-392E54B8EC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8650" y="5704610"/>
            <a:ext cx="2433176" cy="7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9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C08AA-2148-527A-BB20-1D271A40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7430"/>
            <a:ext cx="1051560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797B6-4643-3710-FBDF-B4E98217F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1347469"/>
            <a:ext cx="10515600" cy="4829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4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0" r:id="rId4"/>
    <p:sldLayoutId id="2147483705" r:id="rId5"/>
    <p:sldLayoutId id="2147483686" r:id="rId6"/>
    <p:sldLayoutId id="2147483708" r:id="rId7"/>
    <p:sldLayoutId id="2147483709" r:id="rId8"/>
    <p:sldLayoutId id="2147483649" r:id="rId9"/>
    <p:sldLayoutId id="214748367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B1B1B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1B1B1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1B1B1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1B1B1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1B1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1B1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988CDBC-B7D2-E544-1B04-C3AFF5765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7430"/>
            <a:ext cx="1051560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8A24989-D3F1-8739-9A56-8D6AB0619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1347469"/>
            <a:ext cx="10515600" cy="4829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592228"/>
      </p:ext>
    </p:extLst>
  </p:cSld>
  <p:clrMap bg1="dk1" tx1="lt1" bg2="dk2" tx2="lt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AFAFA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FAFAF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AFAF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AFAF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FAFAF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FAFAF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 Title Placeholder">
            <a:extLst>
              <a:ext uri="{FF2B5EF4-FFF2-40B4-BE49-F238E27FC236}">
                <a16:creationId xmlns:a16="http://schemas.microsoft.com/office/drawing/2014/main" id="{23C0B845-82DE-704C-C320-2E84FA691C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2. Subtitle Placeholder">
            <a:extLst>
              <a:ext uri="{FF2B5EF4-FFF2-40B4-BE49-F238E27FC236}">
                <a16:creationId xmlns:a16="http://schemas.microsoft.com/office/drawing/2014/main" id="{CDC33EBC-F209-63EB-7921-88D652D530A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06400" y="3707702"/>
            <a:ext cx="9144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7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A35A709-A412-E230-C8AE-E87182D55C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ABF966-C26C-9CB8-B0AA-48CED8EA0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546136"/>
            <a:ext cx="5377951" cy="951588"/>
          </a:xfrm>
        </p:spPr>
        <p:txBody>
          <a:bodyPr/>
          <a:lstStyle/>
          <a:p>
            <a:r>
              <a:rPr lang="en-GB" dirty="0"/>
              <a:t>125 Anniversary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0D923F1-130E-554F-411B-D5F96219E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0" y="1722655"/>
            <a:ext cx="5377951" cy="3774895"/>
          </a:xfrm>
        </p:spPr>
        <p:txBody>
          <a:bodyPr>
            <a:normAutofit fontScale="77500" lnSpcReduction="20000"/>
          </a:bodyPr>
          <a:lstStyle/>
          <a:p>
            <a:r>
              <a:rPr lang="en-GB" sz="2200" dirty="0">
                <a:effectLst/>
              </a:rPr>
              <a:t>In 2025, we will celebrate 125 years of the University of Birmingham. This milestone marks a legacy of driving change and shaping society. We are proud to have fostered a global community of leaders and problem-solvers through our ambitious approach to education and research. </a:t>
            </a:r>
          </a:p>
          <a:p>
            <a:endParaRPr lang="en-GB" sz="2200" dirty="0">
              <a:effectLst/>
            </a:endParaRPr>
          </a:p>
          <a:p>
            <a:r>
              <a:rPr lang="en-GB" sz="2200" dirty="0">
                <a:effectLst/>
              </a:rPr>
              <a:t>Unbound by convention, we’ve consistently pushed boundaries to address global challenges: building a thriving planet, advancing life-changing technologies, connecting cultures, improving global health, and fostering a fairer world. </a:t>
            </a:r>
          </a:p>
          <a:p>
            <a:endParaRPr lang="en-GB" sz="2200" dirty="0">
              <a:effectLst/>
            </a:endParaRPr>
          </a:p>
          <a:p>
            <a:r>
              <a:rPr lang="en-GB" sz="2200" dirty="0">
                <a:effectLst/>
              </a:rPr>
              <a:t>As we look ahead, we remain committed to unlocking new potential, building on our achievements, and changing how the world works.</a:t>
            </a:r>
          </a:p>
        </p:txBody>
      </p:sp>
      <p:pic>
        <p:nvPicPr>
          <p:cNvPr id="7" name="Picture Placeholder 5" descr="A close-up of a clock tower&#10;&#10;Description automatically generated">
            <a:extLst>
              <a:ext uri="{FF2B5EF4-FFF2-40B4-BE49-F238E27FC236}">
                <a16:creationId xmlns:a16="http://schemas.microsoft.com/office/drawing/2014/main" id="{A01C8C1A-AC5B-01CE-1BE9-5AC1191F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873" t="1254" r="3399"/>
          <a:stretch/>
        </p:blipFill>
        <p:spPr>
          <a:xfrm>
            <a:off x="6407649" y="0"/>
            <a:ext cx="5784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599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Theme">
  <a:themeElements>
    <a:clrScheme name="Brand Hyperlink">
      <a:dk1>
        <a:srgbClr val="1B1B1B"/>
      </a:dk1>
      <a:lt1>
        <a:srgbClr val="FAFAFA"/>
      </a:lt1>
      <a:dk2>
        <a:srgbClr val="C59A00"/>
      </a:dk2>
      <a:lt2>
        <a:srgbClr val="C20019"/>
      </a:lt2>
      <a:accent1>
        <a:srgbClr val="007838"/>
      </a:accent1>
      <a:accent2>
        <a:srgbClr val="00788E"/>
      </a:accent2>
      <a:accent3>
        <a:srgbClr val="0057BF"/>
      </a:accent3>
      <a:accent4>
        <a:srgbClr val="501D83"/>
      </a:accent4>
      <a:accent5>
        <a:srgbClr val="DB0061"/>
      </a:accent5>
      <a:accent6>
        <a:srgbClr val="CF4527"/>
      </a:accent6>
      <a:hlink>
        <a:srgbClr val="0057BF"/>
      </a:hlink>
      <a:folHlink>
        <a:srgbClr val="0057B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25 Anniversary Dubai Template" id="{964714C7-CC62-D040-86DE-4299F6E427FB}" vid="{F65AB86A-DBF4-DC42-ADC7-D89A95D71632}"/>
    </a:ext>
  </a:extLst>
</a:theme>
</file>

<file path=ppt/theme/theme2.xml><?xml version="1.0" encoding="utf-8"?>
<a:theme xmlns:a="http://schemas.openxmlformats.org/drawingml/2006/main" name="Dark Theme">
  <a:themeElements>
    <a:clrScheme name="UoB Colours Dark">
      <a:dk1>
        <a:srgbClr val="000000"/>
      </a:dk1>
      <a:lt1>
        <a:srgbClr val="FFFFFF"/>
      </a:lt1>
      <a:dk2>
        <a:srgbClr val="CD9700"/>
      </a:dk2>
      <a:lt2>
        <a:srgbClr val="E30513"/>
      </a:lt2>
      <a:accent1>
        <a:srgbClr val="3AAA34"/>
      </a:accent1>
      <a:accent2>
        <a:srgbClr val="00ACA9"/>
      </a:accent2>
      <a:accent3>
        <a:srgbClr val="2481C3"/>
      </a:accent3>
      <a:accent4>
        <a:srgbClr val="5E4F9C"/>
      </a:accent4>
      <a:accent5>
        <a:srgbClr val="EA5183"/>
      </a:accent5>
      <a:accent6>
        <a:srgbClr val="F07F3C"/>
      </a:accent6>
      <a:hlink>
        <a:srgbClr val="CD9700"/>
      </a:hlink>
      <a:folHlink>
        <a:srgbClr val="5859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25 Anniversary Dubai Template" id="{964714C7-CC62-D040-86DE-4299F6E427FB}" vid="{A9593C15-0AF7-4F41-BA25-5C1BCE7C6B0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50DEE3A6EBAA4E903B9ED3648C9F13" ma:contentTypeVersion="4" ma:contentTypeDescription="Create a new document." ma:contentTypeScope="" ma:versionID="38366775fb0f1f9d6a17f10c9024590e">
  <xsd:schema xmlns:xsd="http://www.w3.org/2001/XMLSchema" xmlns:xs="http://www.w3.org/2001/XMLSchema" xmlns:p="http://schemas.microsoft.com/office/2006/metadata/properties" xmlns:ns2="df0df12c-bf9d-4238-af7c-48738a5edba8" targetNamespace="http://schemas.microsoft.com/office/2006/metadata/properties" ma:root="true" ma:fieldsID="146a07fb82f45d2c1f72ee16c35770cd" ns2:_="">
    <xsd:import namespace="df0df12c-bf9d-4238-af7c-48738a5edb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df12c-bf9d-4238-af7c-48738a5edb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59717D-CB25-4A45-88EB-DFF31B728467}">
  <ds:schemaRefs>
    <ds:schemaRef ds:uri="http://purl.org/dc/dcmitype/"/>
    <ds:schemaRef ds:uri="http://purl.org/dc/terms/"/>
    <ds:schemaRef ds:uri="997cdd1e-e429-4b09-99d2-d895aefd500f"/>
    <ds:schemaRef ds:uri="http://www.w3.org/XML/1998/namespace"/>
    <ds:schemaRef ds:uri="http://schemas.microsoft.com/office/2006/documentManagement/types"/>
    <ds:schemaRef ds:uri="a3ce718d-f813-4adc-8824-5d044fc7674a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FEB96AD-99A0-45ED-B827-BCC3E4FCF4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758D75-6313-42F9-B8ED-EA38084314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0df12c-bf9d-4238-af7c-48738a5edb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Light Theme</Template>
  <TotalTime>0</TotalTime>
  <Words>111</Words>
  <Application>Microsoft Macintosh PowerPoint</Application>
  <PresentationFormat>Widescreen</PresentationFormat>
  <Paragraphs>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Times New Roman</vt:lpstr>
      <vt:lpstr>Calibri</vt:lpstr>
      <vt:lpstr>Light Theme</vt:lpstr>
      <vt:lpstr>Dark Theme</vt:lpstr>
      <vt:lpstr>PowerPoint Presentation</vt:lpstr>
      <vt:lpstr>125 Anniversary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 Pearson (Campaigns and Reputation)</dc:creator>
  <cp:lastModifiedBy>Ed Pearson (Campaigns and Reputation)</cp:lastModifiedBy>
  <cp:revision>1</cp:revision>
  <dcterms:created xsi:type="dcterms:W3CDTF">2024-11-13T08:04:41Z</dcterms:created>
  <dcterms:modified xsi:type="dcterms:W3CDTF">2024-11-13T08:05:23Z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0x0101006A50DEE3A6EBAA4E903B9ED3648C9F13</vt:lpwstr>
  </property>
  <property fmtid="{D5CDD505-2E9C-101B-9397-08002B2CF9AE}" pid="3" name="MediaServiceImageTags">
    <vt:lpwstr/>
  </property>
</Properties>
</file>