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3" r:id="rId5"/>
  </p:sldMasterIdLst>
  <p:notesMasterIdLst>
    <p:notesMasterId r:id="rId27"/>
  </p:notesMasterIdLst>
  <p:handoutMasterIdLst>
    <p:handoutMasterId r:id="rId28"/>
  </p:handoutMasterIdLst>
  <p:sldIdLst>
    <p:sldId id="277" r:id="rId6"/>
    <p:sldId id="292" r:id="rId7"/>
    <p:sldId id="293" r:id="rId8"/>
    <p:sldId id="256" r:id="rId9"/>
    <p:sldId id="257" r:id="rId10"/>
    <p:sldId id="276" r:id="rId11"/>
    <p:sldId id="291" r:id="rId12"/>
    <p:sldId id="289" r:id="rId13"/>
    <p:sldId id="278" r:id="rId14"/>
    <p:sldId id="263" r:id="rId15"/>
    <p:sldId id="272" r:id="rId16"/>
    <p:sldId id="273" r:id="rId17"/>
    <p:sldId id="294" r:id="rId18"/>
    <p:sldId id="285" r:id="rId19"/>
    <p:sldId id="266" r:id="rId20"/>
    <p:sldId id="264" r:id="rId21"/>
    <p:sldId id="267" r:id="rId22"/>
    <p:sldId id="290" r:id="rId23"/>
    <p:sldId id="270" r:id="rId24"/>
    <p:sldId id="288"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6B7B3-04E7-14C7-F006-E8D6FD9317EA}" name="Michelle Sewell" initials="MS" userId="S::michelle@mammoth.tv::e8d9b915-60eb-4c10-8538-61abdf84f7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1B1B1B"/>
    <a:srgbClr val="1C1C1C"/>
    <a:srgbClr val="F6F6F6"/>
    <a:srgbClr val="FFFFFF"/>
    <a:srgbClr val="333132"/>
    <a:srgbClr val="27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1C8DD-7CA4-B246-914F-30B6282D2A12}" v="182" dt="2024-04-26T16:20:06.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44" autoAdjust="0"/>
    <p:restoredTop sz="96317" autoAdjust="0"/>
  </p:normalViewPr>
  <p:slideViewPr>
    <p:cSldViewPr snapToGrid="0">
      <p:cViewPr varScale="1">
        <p:scale>
          <a:sx n="169" d="100"/>
          <a:sy n="169" d="100"/>
        </p:scale>
        <p:origin x="640" y="184"/>
      </p:cViewPr>
      <p:guideLst/>
    </p:cSldViewPr>
  </p:slideViewPr>
  <p:outlineViewPr>
    <p:cViewPr>
      <p:scale>
        <a:sx n="33" d="100"/>
        <a:sy n="33" d="100"/>
      </p:scale>
      <p:origin x="0" y="-1830"/>
    </p:cViewPr>
  </p:outlineViewPr>
  <p:notesTextViewPr>
    <p:cViewPr>
      <p:scale>
        <a:sx n="1" d="1"/>
        <a:sy n="1" d="1"/>
      </p:scale>
      <p:origin x="0" y="0"/>
    </p:cViewPr>
  </p:notesTextViewPr>
  <p:notesViewPr>
    <p:cSldViewPr snapToGrid="0" showGuides="1">
      <p:cViewPr varScale="1">
        <p:scale>
          <a:sx n="138" d="100"/>
          <a:sy n="138" d="100"/>
        </p:scale>
        <p:origin x="316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26684164479"/>
          <c:y val="0.183681722524107"/>
          <c:w val="0.78227853209253295"/>
          <c:h val="0.545171505905512"/>
        </c:manualLayout>
      </c:layout>
      <c:scatterChart>
        <c:scatterStyle val="lineMarker"/>
        <c:varyColors val="0"/>
        <c:ser>
          <c:idx val="0"/>
          <c:order val="0"/>
          <c:tx>
            <c:strRef>
              <c:f>Blatt1!$B$1</c:f>
              <c:strCache>
                <c:ptCount val="1"/>
                <c:pt idx="0">
                  <c:v>Company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Blatt1!$B$2:$B$15</c:f>
              <c:numCache>
                <c:formatCode>General</c:formatCode>
                <c:ptCount val="14"/>
                <c:pt idx="0">
                  <c:v>0</c:v>
                </c:pt>
                <c:pt idx="1">
                  <c:v>3</c:v>
                </c:pt>
                <c:pt idx="2">
                  <c:v>1</c:v>
                </c:pt>
                <c:pt idx="3">
                  <c:v>2</c:v>
                </c:pt>
                <c:pt idx="4">
                  <c:v>0</c:v>
                </c:pt>
              </c:numCache>
            </c:numRef>
          </c:yVal>
          <c:smooth val="0"/>
          <c:extLst>
            <c:ext xmlns:c16="http://schemas.microsoft.com/office/drawing/2014/chart" uri="{C3380CC4-5D6E-409C-BE32-E72D297353CC}">
              <c16:uniqueId val="{00000000-CF65-AE4F-B81A-F1226AB90DEE}"/>
            </c:ext>
          </c:extLst>
        </c:ser>
        <c:ser>
          <c:idx val="1"/>
          <c:order val="1"/>
          <c:tx>
            <c:strRef>
              <c:f>Blatt1!$C$1</c:f>
              <c:strCache>
                <c:ptCount val="1"/>
                <c:pt idx="0">
                  <c:v>Company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Blatt1!$C$2:$C$15</c:f>
              <c:numCache>
                <c:formatCode>General</c:formatCode>
                <c:ptCount val="14"/>
                <c:pt idx="2">
                  <c:v>0</c:v>
                </c:pt>
                <c:pt idx="3">
                  <c:v>5</c:v>
                </c:pt>
                <c:pt idx="4">
                  <c:v>6</c:v>
                </c:pt>
                <c:pt idx="5">
                  <c:v>4</c:v>
                </c:pt>
                <c:pt idx="6">
                  <c:v>2</c:v>
                </c:pt>
                <c:pt idx="7">
                  <c:v>0</c:v>
                </c:pt>
              </c:numCache>
            </c:numRef>
          </c:yVal>
          <c:smooth val="0"/>
          <c:extLst>
            <c:ext xmlns:c16="http://schemas.microsoft.com/office/drawing/2014/chart" uri="{C3380CC4-5D6E-409C-BE32-E72D297353CC}">
              <c16:uniqueId val="{00000001-CF65-AE4F-B81A-F1226AB90DEE}"/>
            </c:ext>
          </c:extLst>
        </c:ser>
        <c:ser>
          <c:idx val="2"/>
          <c:order val="2"/>
          <c:tx>
            <c:strRef>
              <c:f>Blatt1!$D$1</c:f>
              <c:strCache>
                <c:ptCount val="1"/>
                <c:pt idx="0">
                  <c:v>Company 3</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Blatt1!$D$2:$D$15</c:f>
              <c:numCache>
                <c:formatCode>General</c:formatCode>
                <c:ptCount val="14"/>
                <c:pt idx="5">
                  <c:v>0</c:v>
                </c:pt>
                <c:pt idx="6">
                  <c:v>2</c:v>
                </c:pt>
                <c:pt idx="7">
                  <c:v>4</c:v>
                </c:pt>
                <c:pt idx="8">
                  <c:v>0</c:v>
                </c:pt>
              </c:numCache>
            </c:numRef>
          </c:yVal>
          <c:smooth val="0"/>
          <c:extLst>
            <c:ext xmlns:c16="http://schemas.microsoft.com/office/drawing/2014/chart" uri="{C3380CC4-5D6E-409C-BE32-E72D297353CC}">
              <c16:uniqueId val="{00000002-CF65-AE4F-B81A-F1226AB90DEE}"/>
            </c:ext>
          </c:extLst>
        </c:ser>
        <c:ser>
          <c:idx val="3"/>
          <c:order val="3"/>
          <c:tx>
            <c:strRef>
              <c:f>Blatt1!$E$1</c:f>
              <c:strCache>
                <c:ptCount val="1"/>
                <c:pt idx="0">
                  <c:v>Company 4</c:v>
                </c:pt>
              </c:strCache>
            </c:strRef>
          </c:tx>
          <c:spPr>
            <a:ln w="19050" cap="rnd">
              <a:solidFill>
                <a:schemeClr val="tx2"/>
              </a:solidFill>
              <a:round/>
            </a:ln>
            <a:effectLst/>
          </c:spPr>
          <c:marker>
            <c:symbol val="circle"/>
            <c:size val="5"/>
            <c:spPr>
              <a:solidFill>
                <a:schemeClr val="tx2"/>
              </a:solidFill>
              <a:ln w="9525">
                <a:solidFill>
                  <a:schemeClr val="tx2"/>
                </a:solidFill>
              </a:ln>
              <a:effectLst/>
            </c:spPr>
          </c:marker>
          <c:xVal>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Blatt1!$E$2:$E$15</c:f>
              <c:numCache>
                <c:formatCode>General</c:formatCode>
                <c:ptCount val="14"/>
                <c:pt idx="7">
                  <c:v>0</c:v>
                </c:pt>
                <c:pt idx="8">
                  <c:v>2</c:v>
                </c:pt>
                <c:pt idx="9">
                  <c:v>4</c:v>
                </c:pt>
                <c:pt idx="10">
                  <c:v>3</c:v>
                </c:pt>
                <c:pt idx="11">
                  <c:v>4</c:v>
                </c:pt>
                <c:pt idx="12">
                  <c:v>0</c:v>
                </c:pt>
              </c:numCache>
            </c:numRef>
          </c:yVal>
          <c:smooth val="0"/>
          <c:extLst>
            <c:ext xmlns:c16="http://schemas.microsoft.com/office/drawing/2014/chart" uri="{C3380CC4-5D6E-409C-BE32-E72D297353CC}">
              <c16:uniqueId val="{00000003-CF65-AE4F-B81A-F1226AB90DEE}"/>
            </c:ext>
          </c:extLst>
        </c:ser>
        <c:dLbls>
          <c:showLegendKey val="0"/>
          <c:showVal val="0"/>
          <c:showCatName val="0"/>
          <c:showSerName val="0"/>
          <c:showPercent val="0"/>
          <c:showBubbleSize val="0"/>
        </c:dLbls>
        <c:axId val="-147051584"/>
        <c:axId val="-220590224"/>
      </c:scatterChart>
      <c:valAx>
        <c:axId val="-147051584"/>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solidFill>
                  <a:schemeClr val="tx1"/>
                </a:solidFill>
              </a:defRPr>
            </a:pPr>
            <a:endParaRPr lang="en-US"/>
          </a:p>
        </c:txPr>
        <c:crossAx val="-220590224"/>
        <c:crosses val="autoZero"/>
        <c:crossBetween val="midCat"/>
      </c:valAx>
      <c:valAx>
        <c:axId val="-22059022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solidFill>
                  <a:schemeClr val="tx1"/>
                </a:solidFill>
              </a:defRPr>
            </a:pPr>
            <a:endParaRPr lang="en-US"/>
          </a:p>
        </c:txPr>
        <c:crossAx val="-147051584"/>
        <c:crosses val="autoZero"/>
        <c:crossBetween val="midCat"/>
      </c:valAx>
      <c:spPr>
        <a:noFill/>
        <a:ln>
          <a:noFill/>
        </a:ln>
        <a:effectLst/>
      </c:spPr>
    </c:plotArea>
    <c:legend>
      <c:legendPos val="b"/>
      <c:layout>
        <c:manualLayout>
          <c:xMode val="edge"/>
          <c:yMode val="edge"/>
          <c:x val="0.25627515310586202"/>
          <c:y val="0.85208051952131203"/>
          <c:w val="0.487249726811395"/>
          <c:h val="6.3775049470741599E-2"/>
        </c:manualLayout>
      </c:layout>
      <c:overlay val="0"/>
      <c:spPr>
        <a:noFill/>
        <a:ln>
          <a:noFill/>
        </a:ln>
        <a:effectLst/>
      </c:spPr>
      <c:txPr>
        <a:bodyPr rot="0" vert="horz"/>
        <a:lstStyle/>
        <a:p>
          <a:pPr>
            <a:defRPr>
              <a:solidFill>
                <a:schemeClr val="tx1"/>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Blatt1!$B$1</c:f>
              <c:strCache>
                <c:ptCount val="1"/>
                <c:pt idx="0">
                  <c:v>Company 1</c:v>
                </c:pt>
              </c:strCache>
            </c:strRef>
          </c:tx>
          <c:spPr>
            <a:solidFill>
              <a:schemeClr val="accent1"/>
            </a:solidFill>
            <a:ln>
              <a:noFill/>
            </a:ln>
            <a:effectLst/>
          </c:spPr>
          <c:invertIfNegative val="0"/>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Blatt1!$B$2:$B$15</c:f>
              <c:numCache>
                <c:formatCode>General</c:formatCode>
                <c:ptCount val="14"/>
                <c:pt idx="0">
                  <c:v>0</c:v>
                </c:pt>
                <c:pt idx="1">
                  <c:v>3</c:v>
                </c:pt>
                <c:pt idx="2">
                  <c:v>1</c:v>
                </c:pt>
                <c:pt idx="3">
                  <c:v>2</c:v>
                </c:pt>
                <c:pt idx="4">
                  <c:v>0</c:v>
                </c:pt>
              </c:numCache>
            </c:numRef>
          </c:val>
          <c:extLst>
            <c:ext xmlns:c16="http://schemas.microsoft.com/office/drawing/2014/chart" uri="{C3380CC4-5D6E-409C-BE32-E72D297353CC}">
              <c16:uniqueId val="{00000000-875A-DA4B-A1E2-20268075A579}"/>
            </c:ext>
          </c:extLst>
        </c:ser>
        <c:ser>
          <c:idx val="1"/>
          <c:order val="1"/>
          <c:tx>
            <c:strRef>
              <c:f>Blatt1!$C$1</c:f>
              <c:strCache>
                <c:ptCount val="1"/>
                <c:pt idx="0">
                  <c:v>Company 2</c:v>
                </c:pt>
              </c:strCache>
            </c:strRef>
          </c:tx>
          <c:spPr>
            <a:solidFill>
              <a:schemeClr val="accent2"/>
            </a:solidFill>
            <a:ln>
              <a:noFill/>
            </a:ln>
            <a:effectLst/>
          </c:spPr>
          <c:invertIfNegative val="0"/>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Blatt1!$C$2:$C$15</c:f>
              <c:numCache>
                <c:formatCode>General</c:formatCode>
                <c:ptCount val="14"/>
                <c:pt idx="2">
                  <c:v>0</c:v>
                </c:pt>
                <c:pt idx="3">
                  <c:v>5</c:v>
                </c:pt>
                <c:pt idx="4">
                  <c:v>6</c:v>
                </c:pt>
                <c:pt idx="5">
                  <c:v>4</c:v>
                </c:pt>
                <c:pt idx="6">
                  <c:v>2</c:v>
                </c:pt>
                <c:pt idx="7">
                  <c:v>0</c:v>
                </c:pt>
              </c:numCache>
            </c:numRef>
          </c:val>
          <c:extLst>
            <c:ext xmlns:c16="http://schemas.microsoft.com/office/drawing/2014/chart" uri="{C3380CC4-5D6E-409C-BE32-E72D297353CC}">
              <c16:uniqueId val="{00000001-875A-DA4B-A1E2-20268075A579}"/>
            </c:ext>
          </c:extLst>
        </c:ser>
        <c:ser>
          <c:idx val="2"/>
          <c:order val="2"/>
          <c:tx>
            <c:strRef>
              <c:f>Blatt1!$D$1</c:f>
              <c:strCache>
                <c:ptCount val="1"/>
                <c:pt idx="0">
                  <c:v>Company 3</c:v>
                </c:pt>
              </c:strCache>
            </c:strRef>
          </c:tx>
          <c:spPr>
            <a:solidFill>
              <a:schemeClr val="accent3"/>
            </a:solidFill>
            <a:ln>
              <a:noFill/>
            </a:ln>
            <a:effectLst/>
          </c:spPr>
          <c:invertIfNegative val="0"/>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Blatt1!$D$2:$D$15</c:f>
              <c:numCache>
                <c:formatCode>General</c:formatCode>
                <c:ptCount val="14"/>
                <c:pt idx="5">
                  <c:v>0</c:v>
                </c:pt>
                <c:pt idx="6">
                  <c:v>2</c:v>
                </c:pt>
                <c:pt idx="7">
                  <c:v>4</c:v>
                </c:pt>
                <c:pt idx="8">
                  <c:v>0</c:v>
                </c:pt>
              </c:numCache>
            </c:numRef>
          </c:val>
          <c:extLst>
            <c:ext xmlns:c16="http://schemas.microsoft.com/office/drawing/2014/chart" uri="{C3380CC4-5D6E-409C-BE32-E72D297353CC}">
              <c16:uniqueId val="{00000002-875A-DA4B-A1E2-20268075A579}"/>
            </c:ext>
          </c:extLst>
        </c:ser>
        <c:ser>
          <c:idx val="3"/>
          <c:order val="3"/>
          <c:tx>
            <c:strRef>
              <c:f>Blatt1!$E$1</c:f>
              <c:strCache>
                <c:ptCount val="1"/>
                <c:pt idx="0">
                  <c:v>Company 4</c:v>
                </c:pt>
              </c:strCache>
            </c:strRef>
          </c:tx>
          <c:spPr>
            <a:solidFill>
              <a:schemeClr val="accent4"/>
            </a:solidFill>
            <a:ln>
              <a:noFill/>
            </a:ln>
            <a:effectLst/>
          </c:spPr>
          <c:invertIfNegative val="0"/>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Blatt1!$E$2:$E$15</c:f>
              <c:numCache>
                <c:formatCode>General</c:formatCode>
                <c:ptCount val="14"/>
                <c:pt idx="7">
                  <c:v>0</c:v>
                </c:pt>
                <c:pt idx="8">
                  <c:v>2</c:v>
                </c:pt>
                <c:pt idx="9">
                  <c:v>4</c:v>
                </c:pt>
                <c:pt idx="10">
                  <c:v>3</c:v>
                </c:pt>
                <c:pt idx="11">
                  <c:v>4</c:v>
                </c:pt>
                <c:pt idx="12">
                  <c:v>0</c:v>
                </c:pt>
              </c:numCache>
            </c:numRef>
          </c:val>
          <c:extLst>
            <c:ext xmlns:c16="http://schemas.microsoft.com/office/drawing/2014/chart" uri="{C3380CC4-5D6E-409C-BE32-E72D297353CC}">
              <c16:uniqueId val="{00000003-875A-DA4B-A1E2-20268075A579}"/>
            </c:ext>
          </c:extLst>
        </c:ser>
        <c:dLbls>
          <c:showLegendKey val="0"/>
          <c:showVal val="0"/>
          <c:showCatName val="0"/>
          <c:showSerName val="0"/>
          <c:showPercent val="0"/>
          <c:showBubbleSize val="0"/>
        </c:dLbls>
        <c:gapWidth val="150"/>
        <c:axId val="1208337967"/>
        <c:axId val="1208736271"/>
      </c:barChart>
      <c:catAx>
        <c:axId val="120833796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8736271"/>
        <c:crosses val="autoZero"/>
        <c:auto val="1"/>
        <c:lblAlgn val="ctr"/>
        <c:lblOffset val="100"/>
        <c:noMultiLvlLbl val="0"/>
      </c:catAx>
      <c:valAx>
        <c:axId val="12087362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833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46B67-71C4-6A20-5B1F-CF02011E03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B6DA43-4E6A-F57C-F129-8621F4C48E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B6302-81D9-3341-8BEE-558FFE2510A3}" type="datetimeFigureOut">
              <a:rPr lang="en-US" smtClean="0"/>
              <a:t>4/26/24</a:t>
            </a:fld>
            <a:endParaRPr lang="en-US"/>
          </a:p>
        </p:txBody>
      </p:sp>
      <p:sp>
        <p:nvSpPr>
          <p:cNvPr id="4" name="Footer Placeholder 3">
            <a:extLst>
              <a:ext uri="{FF2B5EF4-FFF2-40B4-BE49-F238E27FC236}">
                <a16:creationId xmlns:a16="http://schemas.microsoft.com/office/drawing/2014/main" id="{B51356D5-F218-1A4F-F824-0004C2F04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BBB1A6-FD46-F964-76CD-4727A6A780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E4192F-5B50-BB49-817A-7CA11482C31B}" type="slidenum">
              <a:rPr lang="en-US" smtClean="0"/>
              <a:t>‹#›</a:t>
            </a:fld>
            <a:endParaRPr lang="en-US"/>
          </a:p>
        </p:txBody>
      </p:sp>
    </p:spTree>
    <p:extLst>
      <p:ext uri="{BB962C8B-B14F-4D97-AF65-F5344CB8AC3E}">
        <p14:creationId xmlns:p14="http://schemas.microsoft.com/office/powerpoint/2010/main" val="2259842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DFEF-057C-A843-8C81-03384ABB4BFC}" type="datetimeFigureOut">
              <a:rPr lang="en-US" smtClean="0"/>
              <a:t>4/26/24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D149E-358D-2440-BDD5-072440F2B74A}" type="slidenum">
              <a:rPr lang="en-US" smtClean="0"/>
              <a:t>‹#›</a:t>
            </a:fld>
            <a:endParaRPr lang="en-US"/>
          </a:p>
        </p:txBody>
      </p:sp>
    </p:spTree>
    <p:extLst>
      <p:ext uri="{BB962C8B-B14F-4D97-AF65-F5344CB8AC3E}">
        <p14:creationId xmlns:p14="http://schemas.microsoft.com/office/powerpoint/2010/main" val="10117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335825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21</a:t>
            </a:fld>
            <a:endParaRPr lang="en-US"/>
          </a:p>
        </p:txBody>
      </p:sp>
    </p:spTree>
    <p:extLst>
      <p:ext uri="{BB962C8B-B14F-4D97-AF65-F5344CB8AC3E}">
        <p14:creationId xmlns:p14="http://schemas.microsoft.com/office/powerpoint/2010/main" val="400738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2</a:t>
            </a:fld>
            <a:endParaRPr lang="en-US"/>
          </a:p>
        </p:txBody>
      </p:sp>
    </p:spTree>
    <p:extLst>
      <p:ext uri="{BB962C8B-B14F-4D97-AF65-F5344CB8AC3E}">
        <p14:creationId xmlns:p14="http://schemas.microsoft.com/office/powerpoint/2010/main" val="112134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3</a:t>
            </a:fld>
            <a:endParaRPr lang="en-US"/>
          </a:p>
        </p:txBody>
      </p:sp>
    </p:spTree>
    <p:extLst>
      <p:ext uri="{BB962C8B-B14F-4D97-AF65-F5344CB8AC3E}">
        <p14:creationId xmlns:p14="http://schemas.microsoft.com/office/powerpoint/2010/main" val="157308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4</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5</a:t>
            </a:fld>
            <a:endParaRPr lang="en-US"/>
          </a:p>
        </p:txBody>
      </p:sp>
    </p:spTree>
    <p:extLst>
      <p:ext uri="{BB962C8B-B14F-4D97-AF65-F5344CB8AC3E}">
        <p14:creationId xmlns:p14="http://schemas.microsoft.com/office/powerpoint/2010/main" val="36120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6</a:t>
            </a:fld>
            <a:endParaRPr lang="en-US"/>
          </a:p>
        </p:txBody>
      </p:sp>
    </p:spTree>
    <p:extLst>
      <p:ext uri="{BB962C8B-B14F-4D97-AF65-F5344CB8AC3E}">
        <p14:creationId xmlns:p14="http://schemas.microsoft.com/office/powerpoint/2010/main" val="406686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15</a:t>
            </a:fld>
            <a:endParaRPr lang="en-US"/>
          </a:p>
        </p:txBody>
      </p:sp>
    </p:spTree>
    <p:extLst>
      <p:ext uri="{BB962C8B-B14F-4D97-AF65-F5344CB8AC3E}">
        <p14:creationId xmlns:p14="http://schemas.microsoft.com/office/powerpoint/2010/main" val="199411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19</a:t>
            </a:fld>
            <a:endParaRPr lang="en-US"/>
          </a:p>
        </p:txBody>
      </p:sp>
    </p:spTree>
    <p:extLst>
      <p:ext uri="{BB962C8B-B14F-4D97-AF65-F5344CB8AC3E}">
        <p14:creationId xmlns:p14="http://schemas.microsoft.com/office/powerpoint/2010/main" val="158335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20</a:t>
            </a:fld>
            <a:endParaRPr lang="en-US"/>
          </a:p>
        </p:txBody>
      </p:sp>
    </p:spTree>
    <p:extLst>
      <p:ext uri="{BB962C8B-B14F-4D97-AF65-F5344CB8AC3E}">
        <p14:creationId xmlns:p14="http://schemas.microsoft.com/office/powerpoint/2010/main" val="4044173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Title Slide">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CB67A4-193C-ADEB-855C-3FCBC2484C51}"/>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5" name="Text Placeholder 4">
            <a:extLst>
              <a:ext uri="{FF2B5EF4-FFF2-40B4-BE49-F238E27FC236}">
                <a16:creationId xmlns:a16="http://schemas.microsoft.com/office/drawing/2014/main" id="{10101D5D-E1E9-1122-77F0-FD1E8B9EBCBD}"/>
              </a:ext>
            </a:extLst>
          </p:cNvPr>
          <p:cNvSpPr>
            <a:spLocks noGrp="1"/>
          </p:cNvSpPr>
          <p:nvPr>
            <p:ph type="body" sz="quarter" idx="10" hasCustomPrompt="1"/>
          </p:nvPr>
        </p:nvSpPr>
        <p:spPr>
          <a:xfrm>
            <a:off x="406400" y="3821113"/>
            <a:ext cx="6081713" cy="1433512"/>
          </a:xfrm>
        </p:spPr>
        <p:txBody>
          <a:bodyPr>
            <a:normAutofit/>
          </a:bodyPr>
          <a:lstStyle>
            <a:lvl1pPr>
              <a:defRPr sz="2000">
                <a:solidFill>
                  <a:srgbClr val="FAFAFA"/>
                </a:solidFill>
              </a:defRPr>
            </a:lvl1pPr>
          </a:lstStyle>
          <a:p>
            <a:pPr lvl="0"/>
            <a:r>
              <a:rPr lang="en-GB" dirty="0"/>
              <a:t>Insert sub copy here.</a:t>
            </a: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CA985EF3-4F0F-F900-2149-29D1C4596064}"/>
              </a:ext>
            </a:extLst>
          </p:cNvPr>
          <p:cNvPicPr>
            <a:picLocks noChangeAspect="1"/>
          </p:cNvPicPr>
          <p:nvPr userDrawn="1"/>
        </p:nvPicPr>
        <p:blipFill>
          <a:blip r:embed="rId3"/>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3165889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1B1B1B"/>
        </a:solidFill>
        <a:effectLst/>
      </p:bgPr>
    </p:bg>
    <p:spTree>
      <p:nvGrpSpPr>
        <p:cNvPr id="1" name=""/>
        <p:cNvGrpSpPr/>
        <p:nvPr/>
      </p:nvGrpSpPr>
      <p:grpSpPr>
        <a:xfrm>
          <a:off x="0" y="0"/>
          <a:ext cx="0" cy="0"/>
          <a:chOff x="0" y="0"/>
          <a:chExt cx="0" cy="0"/>
        </a:xfrm>
      </p:grpSpPr>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21" name="3. Content Placeholder ">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and white sign with white text&#10;&#10;Description automatically generated">
            <a:extLst>
              <a:ext uri="{FF2B5EF4-FFF2-40B4-BE49-F238E27FC236}">
                <a16:creationId xmlns:a16="http://schemas.microsoft.com/office/drawing/2014/main" id="{7CA5FBE0-2DDE-6BF3-659D-00A39003066B}"/>
              </a:ext>
            </a:extLst>
          </p:cNvPr>
          <p:cNvPicPr>
            <a:picLocks noChangeAspect="1"/>
          </p:cNvPicPr>
          <p:nvPr userDrawn="1"/>
        </p:nvPicPr>
        <p:blipFill>
          <a:blip r:embed="rId2"/>
          <a:stretch>
            <a:fillRect/>
          </a:stretch>
        </p:blipFill>
        <p:spPr>
          <a:xfrm>
            <a:off x="9053479" y="5825272"/>
            <a:ext cx="2635601" cy="489394"/>
          </a:xfrm>
          <a:prstGeom prst="rect">
            <a:avLst/>
          </a:prstGeom>
        </p:spPr>
      </p:pic>
    </p:spTree>
    <p:extLst>
      <p:ext uri="{BB962C8B-B14F-4D97-AF65-F5344CB8AC3E}">
        <p14:creationId xmlns:p14="http://schemas.microsoft.com/office/powerpoint/2010/main" val="9356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1B1B1B"/>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16" name="4. Content Placeholder (2)">
            <a:extLst>
              <a:ext uri="{FF2B5EF4-FFF2-40B4-BE49-F238E27FC236}">
                <a16:creationId xmlns:a16="http://schemas.microsoft.com/office/drawing/2014/main" id="{EBF3E1A1-7743-1E1A-2D7C-5201F6AFAF51}"/>
              </a:ext>
            </a:extLst>
          </p:cNvPr>
          <p:cNvSpPr>
            <a:spLocks noGrp="1"/>
          </p:cNvSpPr>
          <p:nvPr>
            <p:ph sz="half" idx="1"/>
          </p:nvPr>
        </p:nvSpPr>
        <p:spPr>
          <a:xfrm>
            <a:off x="502920" y="1310641"/>
            <a:ext cx="5181600" cy="4378959"/>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3. Content Placeholder (1)">
            <a:extLst>
              <a:ext uri="{FF2B5EF4-FFF2-40B4-BE49-F238E27FC236}">
                <a16:creationId xmlns:a16="http://schemas.microsoft.com/office/drawing/2014/main" id="{17B265FD-59C8-F243-F2B9-C772E46D169F}"/>
              </a:ext>
            </a:extLst>
          </p:cNvPr>
          <p:cNvSpPr>
            <a:spLocks noGrp="1"/>
          </p:cNvSpPr>
          <p:nvPr>
            <p:ph sz="half" idx="2"/>
          </p:nvPr>
        </p:nvSpPr>
        <p:spPr>
          <a:xfrm>
            <a:off x="5836920" y="1310641"/>
            <a:ext cx="5181600" cy="4378959"/>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and white sign with white text&#10;&#10;Description automatically generated">
            <a:extLst>
              <a:ext uri="{FF2B5EF4-FFF2-40B4-BE49-F238E27FC236}">
                <a16:creationId xmlns:a16="http://schemas.microsoft.com/office/drawing/2014/main" id="{B3328612-1D31-2A0F-2964-C4A23D893C7A}"/>
              </a:ext>
            </a:extLst>
          </p:cNvPr>
          <p:cNvPicPr>
            <a:picLocks noChangeAspect="1"/>
          </p:cNvPicPr>
          <p:nvPr userDrawn="1"/>
        </p:nvPicPr>
        <p:blipFill>
          <a:blip r:embed="rId2"/>
          <a:stretch>
            <a:fillRect/>
          </a:stretch>
        </p:blipFill>
        <p:spPr>
          <a:xfrm>
            <a:off x="9053479" y="5825272"/>
            <a:ext cx="2635601" cy="489394"/>
          </a:xfrm>
          <a:prstGeom prst="rect">
            <a:avLst/>
          </a:prstGeom>
        </p:spPr>
      </p:pic>
    </p:spTree>
    <p:extLst>
      <p:ext uri="{BB962C8B-B14F-4D97-AF65-F5344CB8AC3E}">
        <p14:creationId xmlns:p14="http://schemas.microsoft.com/office/powerpoint/2010/main" val="3608880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1B1B1B"/>
        </a:solidFill>
        <a:effectLst/>
      </p:bgPr>
    </p:bg>
    <p:spTree>
      <p:nvGrpSpPr>
        <p:cNvPr id="1" name=""/>
        <p:cNvGrpSpPr/>
        <p:nvPr/>
      </p:nvGrpSpPr>
      <p:grpSpPr>
        <a:xfrm>
          <a:off x="0" y="0"/>
          <a:ext cx="0" cy="0"/>
          <a:chOff x="0" y="0"/>
          <a:chExt cx="0" cy="0"/>
        </a:xfrm>
      </p:grpSpPr>
      <p:sp>
        <p:nvSpPr>
          <p:cNvPr id="10" name="2. Title Placeholder">
            <a:extLst>
              <a:ext uri="{FF2B5EF4-FFF2-40B4-BE49-F238E27FC236}">
                <a16:creationId xmlns:a16="http://schemas.microsoft.com/office/drawing/2014/main" id="{D5F7B9A0-DAE3-C350-D76B-69F54C16A959}"/>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18D4E854-E178-9310-4749-7C51FC9E4FF6}"/>
              </a:ext>
            </a:extLst>
          </p:cNvPr>
          <p:cNvPicPr>
            <a:picLocks noChangeAspect="1"/>
          </p:cNvPicPr>
          <p:nvPr userDrawn="1"/>
        </p:nvPicPr>
        <p:blipFill>
          <a:blip r:embed="rId2"/>
          <a:stretch>
            <a:fillRect/>
          </a:stretch>
        </p:blipFill>
        <p:spPr>
          <a:xfrm>
            <a:off x="9053479" y="5825272"/>
            <a:ext cx="2635601" cy="489394"/>
          </a:xfrm>
          <a:prstGeom prst="rect">
            <a:avLst/>
          </a:prstGeom>
        </p:spPr>
      </p:pic>
    </p:spTree>
    <p:extLst>
      <p:ext uri="{BB962C8B-B14F-4D97-AF65-F5344CB8AC3E}">
        <p14:creationId xmlns:p14="http://schemas.microsoft.com/office/powerpoint/2010/main" val="62172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1B1B1B"/>
        </a:solidFill>
        <a:effectLst/>
      </p:bgPr>
    </p:bg>
    <p:spTree>
      <p:nvGrpSpPr>
        <p:cNvPr id="1" name=""/>
        <p:cNvGrpSpPr/>
        <p:nvPr/>
      </p:nvGrpSpPr>
      <p:grpSpPr>
        <a:xfrm>
          <a:off x="0" y="0"/>
          <a:ext cx="0" cy="0"/>
          <a:chOff x="0" y="0"/>
          <a:chExt cx="0" cy="0"/>
        </a:xfrm>
      </p:grpSpPr>
      <p:pic>
        <p:nvPicPr>
          <p:cNvPr id="2" name="Picture 1" descr="A black and white sign with white text&#10;&#10;Description automatically generated">
            <a:extLst>
              <a:ext uri="{FF2B5EF4-FFF2-40B4-BE49-F238E27FC236}">
                <a16:creationId xmlns:a16="http://schemas.microsoft.com/office/drawing/2014/main" id="{FD40D2F7-B890-18DF-A252-E580F930A5E5}"/>
              </a:ext>
            </a:extLst>
          </p:cNvPr>
          <p:cNvPicPr>
            <a:picLocks noChangeAspect="1"/>
          </p:cNvPicPr>
          <p:nvPr userDrawn="1"/>
        </p:nvPicPr>
        <p:blipFill>
          <a:blip r:embed="rId2"/>
          <a:stretch>
            <a:fillRect/>
          </a:stretch>
        </p:blipFill>
        <p:spPr>
          <a:xfrm>
            <a:off x="9053479" y="5825272"/>
            <a:ext cx="2635601" cy="489394"/>
          </a:xfrm>
          <a:prstGeom prst="rect">
            <a:avLst/>
          </a:prstGeom>
        </p:spPr>
      </p:pic>
    </p:spTree>
    <p:extLst>
      <p:ext uri="{BB962C8B-B14F-4D97-AF65-F5344CB8AC3E}">
        <p14:creationId xmlns:p14="http://schemas.microsoft.com/office/powerpoint/2010/main" val="266739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Divider Slide - 1">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617736"/>
            <a:ext cx="6353996" cy="1505895"/>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F6F6F6"/>
                </a:solidFill>
              </a:defRPr>
            </a:lvl1pPr>
          </a:lstStyle>
          <a:p>
            <a:r>
              <a:rPr lang="en-US" dirty="0"/>
              <a:t>Click icon to add picture</a:t>
            </a:r>
          </a:p>
        </p:txBody>
      </p:sp>
      <p:pic>
        <p:nvPicPr>
          <p:cNvPr id="6" name="Picture 5" descr="A black and white sign with white text&#10;&#10;Description automatically generated">
            <a:extLst>
              <a:ext uri="{FF2B5EF4-FFF2-40B4-BE49-F238E27FC236}">
                <a16:creationId xmlns:a16="http://schemas.microsoft.com/office/drawing/2014/main" id="{AD74A17D-177C-962B-2629-318C8F49C23B}"/>
              </a:ext>
            </a:extLst>
          </p:cNvPr>
          <p:cNvPicPr>
            <a:picLocks noChangeAspect="1"/>
          </p:cNvPicPr>
          <p:nvPr userDrawn="1"/>
        </p:nvPicPr>
        <p:blipFill>
          <a:blip r:embed="rId2"/>
          <a:stretch>
            <a:fillRect/>
          </a:stretch>
        </p:blipFill>
        <p:spPr>
          <a:xfrm>
            <a:off x="9053479" y="617736"/>
            <a:ext cx="2635601" cy="489394"/>
          </a:xfrm>
          <a:prstGeom prst="rect">
            <a:avLst/>
          </a:prstGeom>
        </p:spPr>
      </p:pic>
      <p:sp>
        <p:nvSpPr>
          <p:cNvPr id="4" name="Text Placeholder 3">
            <a:extLst>
              <a:ext uri="{FF2B5EF4-FFF2-40B4-BE49-F238E27FC236}">
                <a16:creationId xmlns:a16="http://schemas.microsoft.com/office/drawing/2014/main" id="{F56F71DF-4BF2-3FA1-A2CF-0AD9953EC9BB}"/>
              </a:ext>
            </a:extLst>
          </p:cNvPr>
          <p:cNvSpPr>
            <a:spLocks noGrp="1"/>
          </p:cNvSpPr>
          <p:nvPr>
            <p:ph type="body" sz="quarter" idx="11" hasCustomPrompt="1"/>
          </p:nvPr>
        </p:nvSpPr>
        <p:spPr>
          <a:xfrm>
            <a:off x="406399" y="2332038"/>
            <a:ext cx="6353995" cy="1260475"/>
          </a:xfrm>
        </p:spPr>
        <p:txBody>
          <a:bodyPr>
            <a:normAutofit/>
          </a:bodyPr>
          <a:lstStyle>
            <a:lvl1pPr>
              <a:defRPr sz="2000">
                <a:solidFill>
                  <a:srgbClr val="FAFAFA"/>
                </a:solidFill>
              </a:defRPr>
            </a:lvl1pPr>
          </a:lstStyle>
          <a:p>
            <a:pPr lvl="0"/>
            <a:r>
              <a:rPr lang="en-GB" dirty="0"/>
              <a:t>Insert sub copy here.</a:t>
            </a:r>
            <a:endParaRPr lang="en-US" dirty="0"/>
          </a:p>
        </p:txBody>
      </p:sp>
    </p:spTree>
    <p:extLst>
      <p:ext uri="{BB962C8B-B14F-4D97-AF65-F5344CB8AC3E}">
        <p14:creationId xmlns:p14="http://schemas.microsoft.com/office/powerpoint/2010/main" val="186767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FAFAFA"/>
                </a:solidFill>
              </a:defRPr>
            </a:lvl1pPr>
          </a:lstStyle>
          <a:p>
            <a:r>
              <a:rPr lang="en-US" dirty="0"/>
              <a:t>Click icon to add picture</a:t>
            </a:r>
          </a:p>
        </p:txBody>
      </p:sp>
      <p:sp>
        <p:nvSpPr>
          <p:cNvPr id="6" name="Text Placeholder 5">
            <a:extLst>
              <a:ext uri="{FF2B5EF4-FFF2-40B4-BE49-F238E27FC236}">
                <a16:creationId xmlns:a16="http://schemas.microsoft.com/office/drawing/2014/main" id="{38D1FC69-0AD7-9828-B3C1-7D56ED730443}"/>
              </a:ext>
            </a:extLst>
          </p:cNvPr>
          <p:cNvSpPr>
            <a:spLocks noGrp="1"/>
          </p:cNvSpPr>
          <p:nvPr>
            <p:ph type="body" sz="quarter" idx="11" hasCustomPrompt="1"/>
          </p:nvPr>
        </p:nvSpPr>
        <p:spPr>
          <a:xfrm>
            <a:off x="406399" y="3544888"/>
            <a:ext cx="5377951" cy="1662112"/>
          </a:xfrm>
        </p:spPr>
        <p:txBody>
          <a:bodyPr>
            <a:normAutofit/>
          </a:bodyPr>
          <a:lstStyle>
            <a:lvl1pPr>
              <a:defRPr sz="2000">
                <a:solidFill>
                  <a:srgbClr val="FAFAFA"/>
                </a:solidFill>
              </a:defRPr>
            </a:lvl1pPr>
          </a:lstStyle>
          <a:p>
            <a:pPr lvl="0"/>
            <a:r>
              <a:rPr lang="en-GB" dirty="0"/>
              <a:t>Insert sub copy here.</a:t>
            </a:r>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FA7236CD-474F-650A-396B-DF0AE7BA17AD}"/>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218177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Divider Slide - 3">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FAFAFA"/>
                </a:solidFill>
              </a:defRPr>
            </a:lvl1pPr>
          </a:lstStyle>
          <a:p>
            <a:r>
              <a:rPr lang="en-US" dirty="0"/>
              <a:t>Click icon to add picture</a:t>
            </a:r>
          </a:p>
        </p:txBody>
      </p:sp>
      <p:pic>
        <p:nvPicPr>
          <p:cNvPr id="6" name="Picture 5" descr="A black and white sign with white text&#10;&#10;Description automatically generated">
            <a:extLst>
              <a:ext uri="{FF2B5EF4-FFF2-40B4-BE49-F238E27FC236}">
                <a16:creationId xmlns:a16="http://schemas.microsoft.com/office/drawing/2014/main" id="{2EC5D2D5-97A6-36E9-DD9C-CF46F41A44FB}"/>
              </a:ext>
            </a:extLst>
          </p:cNvPr>
          <p:cNvPicPr>
            <a:picLocks noChangeAspect="1"/>
          </p:cNvPicPr>
          <p:nvPr userDrawn="1"/>
        </p:nvPicPr>
        <p:blipFill>
          <a:blip r:embed="rId2"/>
          <a:stretch>
            <a:fillRect/>
          </a:stretch>
        </p:blipFill>
        <p:spPr>
          <a:xfrm>
            <a:off x="6407652" y="5825272"/>
            <a:ext cx="2635601" cy="489394"/>
          </a:xfrm>
          <a:prstGeom prst="rect">
            <a:avLst/>
          </a:prstGeom>
        </p:spPr>
      </p:pic>
      <p:sp>
        <p:nvSpPr>
          <p:cNvPr id="4" name="Text Placeholder 3">
            <a:extLst>
              <a:ext uri="{FF2B5EF4-FFF2-40B4-BE49-F238E27FC236}">
                <a16:creationId xmlns:a16="http://schemas.microsoft.com/office/drawing/2014/main" id="{AADA9F6C-4425-EE60-3F8C-727E49B54D4C}"/>
              </a:ext>
            </a:extLst>
          </p:cNvPr>
          <p:cNvSpPr>
            <a:spLocks noGrp="1"/>
          </p:cNvSpPr>
          <p:nvPr>
            <p:ph type="body" sz="quarter" idx="11" hasCustomPrompt="1"/>
          </p:nvPr>
        </p:nvSpPr>
        <p:spPr>
          <a:xfrm>
            <a:off x="6407150" y="3429000"/>
            <a:ext cx="5378450" cy="1638300"/>
          </a:xfrm>
        </p:spPr>
        <p:txBody>
          <a:bodyPr>
            <a:normAutofit/>
          </a:bodyPr>
          <a:lstStyle>
            <a:lvl1pPr>
              <a:defRPr sz="2000">
                <a:solidFill>
                  <a:srgbClr val="FAFAFA"/>
                </a:solidFill>
              </a:defRPr>
            </a:lvl1pPr>
          </a:lstStyle>
          <a:p>
            <a:pPr lvl="0"/>
            <a:r>
              <a:rPr lang="en-GB" dirty="0"/>
              <a:t>Insert sub copy here.</a:t>
            </a:r>
            <a:endParaRPr lang="en-US" dirty="0"/>
          </a:p>
        </p:txBody>
      </p:sp>
    </p:spTree>
    <p:extLst>
      <p:ext uri="{BB962C8B-B14F-4D97-AF65-F5344CB8AC3E}">
        <p14:creationId xmlns:p14="http://schemas.microsoft.com/office/powerpoint/2010/main" val="289671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ight Title Slide_Image">
    <p:bg>
      <p:bgPr>
        <a:solidFill>
          <a:srgbClr val="FAFAF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8CF34-050E-B34F-3485-DD352834DD3D}"/>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10" name="4. Picture Placeholder ">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56738" y="0"/>
            <a:ext cx="454237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887CF2CB-750E-230B-3211-245E94BAD535}"/>
              </a:ext>
            </a:extLst>
          </p:cNvPr>
          <p:cNvPicPr>
            <a:picLocks noChangeAspect="1"/>
          </p:cNvPicPr>
          <p:nvPr userDrawn="1"/>
        </p:nvPicPr>
        <p:blipFill>
          <a:blip r:embed="rId3"/>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4189634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Title Slide">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425AA0-6643-7D4C-ED62-886E2BAA2AD1}"/>
              </a:ext>
            </a:extLst>
          </p:cNvPr>
          <p:cNvPicPr>
            <a:picLocks noChangeAspect="1"/>
          </p:cNvPicPr>
          <p:nvPr userDrawn="1"/>
        </p:nvPicPr>
        <p:blipFill>
          <a:blip r:embed="rId2"/>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F70169D-EE12-91DD-C274-7DD153D212B8}"/>
              </a:ext>
            </a:extLst>
          </p:cNvPr>
          <p:cNvPicPr>
            <a:picLocks noChangeAspect="1"/>
          </p:cNvPicPr>
          <p:nvPr userDrawn="1"/>
        </p:nvPicPr>
        <p:blipFill>
          <a:blip r:embed="rId3"/>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Title Slide_Image">
    <p:bg>
      <p:bgPr>
        <a:solidFill>
          <a:srgbClr val="1C1C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D3723-CBAD-ACE9-F9EF-56C703095A57}"/>
              </a:ext>
            </a:extLst>
          </p:cNvPr>
          <p:cNvPicPr>
            <a:picLocks noChangeAspect="1"/>
          </p:cNvPicPr>
          <p:nvPr userDrawn="1"/>
        </p:nvPicPr>
        <p:blipFill>
          <a:blip r:embed="rId2"/>
          <a:srcRect/>
          <a:stretch/>
        </p:blipFill>
        <p:spPr>
          <a:xfrm>
            <a:off x="0" y="8238"/>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56738" y="0"/>
            <a:ext cx="454237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A004D5CD-1028-023E-1A5D-3C1E0FD4DE27}"/>
              </a:ext>
            </a:extLst>
          </p:cNvPr>
          <p:cNvPicPr>
            <a:picLocks noChangeAspect="1"/>
          </p:cNvPicPr>
          <p:nvPr userDrawn="1"/>
        </p:nvPicPr>
        <p:blipFill>
          <a:blip r:embed="rId3"/>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p:bg>
      <p:bgPr>
        <a:solidFill>
          <a:srgbClr val="FAFAF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7B167-9E4B-429D-D227-9C7EE5779B12}"/>
              </a:ext>
            </a:extLst>
          </p:cNvPr>
          <p:cNvPicPr>
            <a:picLocks noChangeAspect="1"/>
          </p:cNvPicPr>
          <p:nvPr userDrawn="1"/>
        </p:nvPicPr>
        <p:blipFill>
          <a:blip r:embed="rId2"/>
          <a:srcRect/>
          <a:stretch/>
        </p:blipFill>
        <p:spPr>
          <a:xfrm>
            <a:off x="-1" y="0"/>
            <a:ext cx="12192000" cy="6858000"/>
          </a:xfrm>
          <a:prstGeom prst="rect">
            <a:avLst/>
          </a:prstGeom>
        </p:spPr>
      </p:pic>
      <p:sp>
        <p:nvSpPr>
          <p:cNvPr id="5" name="4. Picture Box ">
            <a:extLst>
              <a:ext uri="{FF2B5EF4-FFF2-40B4-BE49-F238E27FC236}">
                <a16:creationId xmlns:a16="http://schemas.microsoft.com/office/drawing/2014/main" id="{E105B699-4C92-6E50-C5E2-C0CCFF996477}"/>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7A9455EE-C80F-A858-1517-86534501900A}"/>
              </a:ext>
            </a:extLst>
          </p:cNvPr>
          <p:cNvPicPr>
            <a:picLocks noChangeAspect="1"/>
          </p:cNvPicPr>
          <p:nvPr userDrawn="1"/>
        </p:nvPicPr>
        <p:blipFill>
          <a:blip r:embed="rId3"/>
          <a:stretch>
            <a:fillRect/>
          </a:stretch>
        </p:blipFill>
        <p:spPr>
          <a:xfrm>
            <a:off x="406400" y="5835379"/>
            <a:ext cx="2635600" cy="489400"/>
          </a:xfrm>
          <a:prstGeom prst="rect">
            <a:avLst/>
          </a:prstGeom>
        </p:spPr>
      </p:pic>
      <p:sp>
        <p:nvSpPr>
          <p:cNvPr id="7" name="Text Placeholder 6">
            <a:extLst>
              <a:ext uri="{FF2B5EF4-FFF2-40B4-BE49-F238E27FC236}">
                <a16:creationId xmlns:a16="http://schemas.microsoft.com/office/drawing/2014/main" id="{8AAEB037-EA85-ECED-9052-76DFE103A170}"/>
              </a:ext>
            </a:extLst>
          </p:cNvPr>
          <p:cNvSpPr>
            <a:spLocks noGrp="1"/>
          </p:cNvSpPr>
          <p:nvPr>
            <p:ph type="body" sz="quarter" idx="13" hasCustomPrompt="1"/>
          </p:nvPr>
        </p:nvSpPr>
        <p:spPr>
          <a:xfrm>
            <a:off x="406400" y="3743325"/>
            <a:ext cx="5210175" cy="1558833"/>
          </a:xfrm>
        </p:spPr>
        <p:txBody>
          <a:bodyPr>
            <a:normAutofit/>
          </a:bodyPr>
          <a:lstStyle>
            <a:lvl1pPr>
              <a:defRPr sz="2000">
                <a:solidFill>
                  <a:srgbClr val="FAFAFA"/>
                </a:solidFill>
              </a:defRPr>
            </a:lvl1pPr>
          </a:lstStyle>
          <a:p>
            <a:pPr lvl="0"/>
            <a:r>
              <a:rPr lang="en-GB" dirty="0"/>
              <a:t>Insert sub copy here.</a:t>
            </a:r>
          </a:p>
          <a:p>
            <a:pPr lvl="0"/>
            <a:endParaRPr lang="en-GB" dirty="0"/>
          </a:p>
          <a:p>
            <a:pPr lvl="0"/>
            <a:r>
              <a:rPr lang="en-GB" dirty="0"/>
              <a:t>Image box on the right click on icon or drag image into the space to add.</a:t>
            </a:r>
            <a:endParaRPr lang="en-US" dirty="0"/>
          </a:p>
        </p:txBody>
      </p:sp>
    </p:spTree>
    <p:extLst>
      <p:ext uri="{BB962C8B-B14F-4D97-AF65-F5344CB8AC3E}">
        <p14:creationId xmlns:p14="http://schemas.microsoft.com/office/powerpoint/2010/main" val="3141653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831E387-C2E6-8183-4FD6-1B0A812582F4}"/>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solidFill>
                  <a:srgbClr val="1B1B1B"/>
                </a:solidFill>
              </a:defRPr>
            </a:lvl1pPr>
            <a:lvl2pPr>
              <a:defRPr sz="1400"/>
            </a:lvl2pPr>
            <a:lvl3pPr>
              <a:defRPr sz="1200"/>
            </a:lvl3pPr>
            <a:lvl4pPr>
              <a:defRPr sz="1100"/>
            </a:lvl4pPr>
            <a:lvl5pPr>
              <a:defRPr sz="1100"/>
            </a:lvl5pPr>
          </a:lstStyle>
          <a:p>
            <a:pPr lvl="0"/>
            <a:r>
              <a:rPr lang="en-US" dirty="0"/>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solidFill>
                  <a:srgbClr val="1B1B1B"/>
                </a:solidFill>
              </a:defRPr>
            </a:lvl1pPr>
            <a:lvl2pPr>
              <a:defRPr sz="1400"/>
            </a:lvl2pPr>
            <a:lvl3pPr>
              <a:defRPr sz="1200"/>
            </a:lvl3pPr>
            <a:lvl4pPr>
              <a:defRPr sz="1100"/>
            </a:lvl4pPr>
            <a:lvl5pPr>
              <a:defRPr sz="1100"/>
            </a:lvl5pPr>
          </a:lstStyle>
          <a:p>
            <a:pPr lvl="0"/>
            <a:r>
              <a:rPr lang="en-US" dirty="0"/>
              <a:t>Click to add text</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59CECC89-37C6-DD92-BD75-F5B6FD637DE7}"/>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1519740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endParaRPr lang="en-US" dirty="0"/>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dirty="0"/>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endParaRPr lang="en-US" dirty="0"/>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dirty="0"/>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endParaRPr lang="en-US" dirty="0"/>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dirty="0"/>
              <a:t>Insert sub copy here.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393837B-1B16-F25B-143D-A10BAF58BA82}"/>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20" name="3. Content Placeholder (1)">
            <a:extLst>
              <a:ext uri="{FF2B5EF4-FFF2-40B4-BE49-F238E27FC236}">
                <a16:creationId xmlns:a16="http://schemas.microsoft.com/office/drawing/2014/main" id="{9F858169-0C65-5576-989B-052745F4C06A}"/>
              </a:ext>
            </a:extLst>
          </p:cNvPr>
          <p:cNvSpPr>
            <a:spLocks noGrp="1"/>
          </p:cNvSpPr>
          <p:nvPr>
            <p:ph sz="half" idx="14" hasCustomPrompt="1"/>
          </p:nvPr>
        </p:nvSpPr>
        <p:spPr>
          <a:xfrm>
            <a:off x="561969" y="1848721"/>
            <a:ext cx="1896775" cy="1896775"/>
          </a:xfrm>
          <a:prstGeom prst="rect">
            <a:avLst/>
          </a:prstGeom>
        </p:spPr>
        <p:txBody>
          <a:bodyPr>
            <a:normAutofit/>
          </a:bodyPr>
          <a:lstStyle>
            <a:lvl1pPr>
              <a:defRPr sz="1400">
                <a:solidFill>
                  <a:srgbClr val="1B1B1B"/>
                </a:solidFill>
              </a:defRPr>
            </a:lvl1pPr>
          </a:lstStyle>
          <a:p>
            <a:pPr lvl="0"/>
            <a:r>
              <a:rPr lang="en-GB" dirty="0"/>
              <a:t>Click to add text </a:t>
            </a:r>
          </a:p>
        </p:txBody>
      </p:sp>
      <p:sp>
        <p:nvSpPr>
          <p:cNvPr id="23" name="4. Text Box Placeholder (1)">
            <a:extLst>
              <a:ext uri="{FF2B5EF4-FFF2-40B4-BE49-F238E27FC236}">
                <a16:creationId xmlns:a16="http://schemas.microsoft.com/office/drawing/2014/main" id="{DE2407FE-66CE-2109-85B0-365DE8CD245C}"/>
              </a:ext>
            </a:extLst>
          </p:cNvPr>
          <p:cNvSpPr>
            <a:spLocks noGrp="1"/>
          </p:cNvSpPr>
          <p:nvPr>
            <p:ph type="subTitle" idx="1" hasCustomPrompt="1"/>
          </p:nvPr>
        </p:nvSpPr>
        <p:spPr>
          <a:xfrm>
            <a:off x="561968" y="4183085"/>
            <a:ext cx="1896776" cy="1067009"/>
          </a:xfrm>
          <a:prstGeom prst="rect">
            <a:avLst/>
          </a:prstGeom>
        </p:spPr>
        <p:txBody>
          <a:bodyPr>
            <a:normAutofit/>
          </a:bodyPr>
          <a:lstStyle>
            <a:lvl1pPr marL="0" indent="0" algn="l">
              <a:lnSpc>
                <a:spcPct val="100000"/>
              </a:lnSpc>
              <a:spcBef>
                <a:spcPts val="0"/>
              </a:spcBef>
              <a:buNone/>
              <a:defRPr sz="12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Insert sub copy here.</a:t>
            </a:r>
            <a:br>
              <a:rPr lang="en-GB" dirty="0"/>
            </a:br>
            <a:endParaRPr lang="en-GB" dirty="0"/>
          </a:p>
        </p:txBody>
      </p:sp>
      <p:sp>
        <p:nvSpPr>
          <p:cNvPr id="26" name="5. Content Placeholder (2)">
            <a:extLst>
              <a:ext uri="{FF2B5EF4-FFF2-40B4-BE49-F238E27FC236}">
                <a16:creationId xmlns:a16="http://schemas.microsoft.com/office/drawing/2014/main" id="{ED255895-B113-E401-DA57-AF0B96D19FEF}"/>
              </a:ext>
            </a:extLst>
          </p:cNvPr>
          <p:cNvSpPr>
            <a:spLocks noGrp="1"/>
          </p:cNvSpPr>
          <p:nvPr>
            <p:ph sz="half" idx="19" hasCustomPrompt="1"/>
          </p:nvPr>
        </p:nvSpPr>
        <p:spPr>
          <a:xfrm>
            <a:off x="2769496" y="1848721"/>
            <a:ext cx="1896775" cy="1896775"/>
          </a:xfrm>
          <a:prstGeom prst="rect">
            <a:avLst/>
          </a:prstGeom>
        </p:spPr>
        <p:txBody>
          <a:bodyPr>
            <a:normAutofit/>
          </a:bodyPr>
          <a:lstStyle>
            <a:lvl1pPr>
              <a:defRPr sz="1400">
                <a:solidFill>
                  <a:srgbClr val="1B1B1B"/>
                </a:solidFill>
              </a:defRPr>
            </a:lvl1pPr>
          </a:lstStyle>
          <a:p>
            <a:pPr lvl="0"/>
            <a:r>
              <a:rPr lang="en-GB" dirty="0"/>
              <a:t>Click to add text </a:t>
            </a:r>
          </a:p>
        </p:txBody>
      </p:sp>
      <p:sp>
        <p:nvSpPr>
          <p:cNvPr id="29" name="6. Text Box Placeholder (2)">
            <a:extLst>
              <a:ext uri="{FF2B5EF4-FFF2-40B4-BE49-F238E27FC236}">
                <a16:creationId xmlns:a16="http://schemas.microsoft.com/office/drawing/2014/main" id="{9DD023BB-AE46-F45D-29CA-0FCB3D08B47F}"/>
              </a:ext>
            </a:extLst>
          </p:cNvPr>
          <p:cNvSpPr>
            <a:spLocks noGrp="1"/>
          </p:cNvSpPr>
          <p:nvPr>
            <p:ph type="body" sz="quarter" idx="23" hasCustomPrompt="1"/>
          </p:nvPr>
        </p:nvSpPr>
        <p:spPr>
          <a:xfrm>
            <a:off x="2766659" y="4184004"/>
            <a:ext cx="1897133" cy="1066089"/>
          </a:xfrm>
        </p:spPr>
        <p:txBody>
          <a:bodyPr>
            <a:noAutofit/>
          </a:bodyPr>
          <a:lstStyle>
            <a:lvl1pPr marL="0" indent="0">
              <a:lnSpc>
                <a:spcPct val="100000"/>
              </a:lnSpc>
              <a:buNone/>
              <a:defRPr sz="1200">
                <a:solidFill>
                  <a:srgbClr val="1B1B1B"/>
                </a:solidFill>
              </a:defRPr>
            </a:lvl1pPr>
          </a:lstStyle>
          <a:p>
            <a:r>
              <a:rPr lang="en-GB" dirty="0"/>
              <a:t>Insert sub copy here.</a:t>
            </a:r>
            <a:br>
              <a:rPr lang="en-GB" dirty="0"/>
            </a:br>
            <a:endParaRPr lang="en-GB" dirty="0"/>
          </a:p>
        </p:txBody>
      </p:sp>
      <p:sp>
        <p:nvSpPr>
          <p:cNvPr id="21" name="7. Content Placeholder (3)">
            <a:extLst>
              <a:ext uri="{FF2B5EF4-FFF2-40B4-BE49-F238E27FC236}">
                <a16:creationId xmlns:a16="http://schemas.microsoft.com/office/drawing/2014/main" id="{8FD9DC28-9EA2-992D-B120-466FD3C7D2BA}"/>
              </a:ext>
            </a:extLst>
          </p:cNvPr>
          <p:cNvSpPr>
            <a:spLocks noGrp="1"/>
          </p:cNvSpPr>
          <p:nvPr>
            <p:ph sz="half" idx="15" hasCustomPrompt="1"/>
          </p:nvPr>
        </p:nvSpPr>
        <p:spPr>
          <a:xfrm>
            <a:off x="4977023" y="1849347"/>
            <a:ext cx="1896775" cy="1896775"/>
          </a:xfrm>
          <a:prstGeom prst="rect">
            <a:avLst/>
          </a:prstGeom>
        </p:spPr>
        <p:txBody>
          <a:bodyPr>
            <a:normAutofit/>
          </a:bodyPr>
          <a:lstStyle>
            <a:lvl1pPr>
              <a:defRPr sz="1400">
                <a:solidFill>
                  <a:srgbClr val="1B1B1B"/>
                </a:solidFill>
              </a:defRPr>
            </a:lvl1pPr>
          </a:lstStyle>
          <a:p>
            <a:pPr lvl="0"/>
            <a:r>
              <a:rPr lang="en-GB" dirty="0"/>
              <a:t>Click to add text </a:t>
            </a:r>
          </a:p>
        </p:txBody>
      </p:sp>
      <p:sp>
        <p:nvSpPr>
          <p:cNvPr id="24" name="8. Text Box Placeholder (3)">
            <a:extLst>
              <a:ext uri="{FF2B5EF4-FFF2-40B4-BE49-F238E27FC236}">
                <a16:creationId xmlns:a16="http://schemas.microsoft.com/office/drawing/2014/main" id="{B909112F-AF48-4EF8-641A-9B4E54BA7BB7}"/>
              </a:ext>
            </a:extLst>
          </p:cNvPr>
          <p:cNvSpPr>
            <a:spLocks noGrp="1"/>
          </p:cNvSpPr>
          <p:nvPr>
            <p:ph type="body" sz="quarter" idx="17" hasCustomPrompt="1"/>
          </p:nvPr>
        </p:nvSpPr>
        <p:spPr>
          <a:xfrm>
            <a:off x="4971707" y="4184004"/>
            <a:ext cx="1897133" cy="1066089"/>
          </a:xfrm>
        </p:spPr>
        <p:txBody>
          <a:bodyPr>
            <a:noAutofit/>
          </a:bodyPr>
          <a:lstStyle>
            <a:lvl1pPr marL="0" indent="0">
              <a:lnSpc>
                <a:spcPct val="100000"/>
              </a:lnSpc>
              <a:buNone/>
              <a:defRPr sz="1200">
                <a:solidFill>
                  <a:srgbClr val="1B1B1B"/>
                </a:solidFill>
              </a:defRPr>
            </a:lvl1pPr>
          </a:lstStyle>
          <a:p>
            <a:r>
              <a:rPr lang="en-GB" dirty="0"/>
              <a:t>Insert sub copy here.</a:t>
            </a:r>
            <a:br>
              <a:rPr lang="en-GB" dirty="0"/>
            </a:br>
            <a:endParaRPr lang="en-GB" dirty="0"/>
          </a:p>
        </p:txBody>
      </p:sp>
      <p:sp>
        <p:nvSpPr>
          <p:cNvPr id="27" name="9. Content Placeholder (4)">
            <a:extLst>
              <a:ext uri="{FF2B5EF4-FFF2-40B4-BE49-F238E27FC236}">
                <a16:creationId xmlns:a16="http://schemas.microsoft.com/office/drawing/2014/main" id="{8EE165B9-5F96-8B7D-65E4-952286A84550}"/>
              </a:ext>
            </a:extLst>
          </p:cNvPr>
          <p:cNvSpPr>
            <a:spLocks noGrp="1"/>
          </p:cNvSpPr>
          <p:nvPr>
            <p:ph sz="half" idx="20" hasCustomPrompt="1"/>
          </p:nvPr>
        </p:nvSpPr>
        <p:spPr>
          <a:xfrm>
            <a:off x="7184550" y="1848721"/>
            <a:ext cx="1896775" cy="1896775"/>
          </a:xfrm>
          <a:prstGeom prst="rect">
            <a:avLst/>
          </a:prstGeom>
        </p:spPr>
        <p:txBody>
          <a:bodyPr>
            <a:normAutofit/>
          </a:bodyPr>
          <a:lstStyle>
            <a:lvl1pPr>
              <a:defRPr sz="1400">
                <a:solidFill>
                  <a:srgbClr val="1B1B1B"/>
                </a:solidFill>
              </a:defRPr>
            </a:lvl1pPr>
          </a:lstStyle>
          <a:p>
            <a:pPr lvl="0"/>
            <a:r>
              <a:rPr lang="en-GB" dirty="0"/>
              <a:t>Click to add text </a:t>
            </a:r>
          </a:p>
        </p:txBody>
      </p:sp>
      <p:sp>
        <p:nvSpPr>
          <p:cNvPr id="28" name="10. Text Box Placeholder (4)">
            <a:extLst>
              <a:ext uri="{FF2B5EF4-FFF2-40B4-BE49-F238E27FC236}">
                <a16:creationId xmlns:a16="http://schemas.microsoft.com/office/drawing/2014/main" id="{2CB0A589-1B39-6BFD-833F-C261B79EAB53}"/>
              </a:ext>
            </a:extLst>
          </p:cNvPr>
          <p:cNvSpPr>
            <a:spLocks noGrp="1"/>
          </p:cNvSpPr>
          <p:nvPr>
            <p:ph type="body" sz="quarter" idx="22" hasCustomPrompt="1"/>
          </p:nvPr>
        </p:nvSpPr>
        <p:spPr>
          <a:xfrm>
            <a:off x="7176755" y="4184004"/>
            <a:ext cx="1897133" cy="1066089"/>
          </a:xfrm>
        </p:spPr>
        <p:txBody>
          <a:bodyPr>
            <a:noAutofit/>
          </a:bodyPr>
          <a:lstStyle>
            <a:lvl1pPr marL="0" indent="0">
              <a:lnSpc>
                <a:spcPct val="100000"/>
              </a:lnSpc>
              <a:buNone/>
              <a:defRPr sz="1200">
                <a:solidFill>
                  <a:srgbClr val="1B1B1B"/>
                </a:solidFill>
              </a:defRPr>
            </a:lvl1pPr>
          </a:lstStyle>
          <a:p>
            <a:r>
              <a:rPr lang="en-GB" dirty="0"/>
              <a:t>Insert sub copy here.</a:t>
            </a:r>
            <a:br>
              <a:rPr lang="en-GB" dirty="0"/>
            </a:br>
            <a:endParaRPr lang="en-GB" dirty="0"/>
          </a:p>
        </p:txBody>
      </p:sp>
      <p:sp>
        <p:nvSpPr>
          <p:cNvPr id="22" name="11. Content Placeholder (5)">
            <a:extLst>
              <a:ext uri="{FF2B5EF4-FFF2-40B4-BE49-F238E27FC236}">
                <a16:creationId xmlns:a16="http://schemas.microsoft.com/office/drawing/2014/main" id="{501AC7BA-028D-FEB6-5469-48EC7AAA9B8E}"/>
              </a:ext>
            </a:extLst>
          </p:cNvPr>
          <p:cNvSpPr>
            <a:spLocks noGrp="1"/>
          </p:cNvSpPr>
          <p:nvPr>
            <p:ph sz="half" idx="16" hasCustomPrompt="1"/>
          </p:nvPr>
        </p:nvSpPr>
        <p:spPr>
          <a:xfrm>
            <a:off x="9392079" y="1849347"/>
            <a:ext cx="1896775" cy="1896775"/>
          </a:xfrm>
          <a:prstGeom prst="rect">
            <a:avLst/>
          </a:prstGeom>
        </p:spPr>
        <p:txBody>
          <a:bodyPr>
            <a:normAutofit/>
          </a:bodyPr>
          <a:lstStyle>
            <a:lvl1pPr>
              <a:defRPr sz="1400">
                <a:solidFill>
                  <a:srgbClr val="1B1B1B"/>
                </a:solidFill>
              </a:defRPr>
            </a:lvl1pPr>
          </a:lstStyle>
          <a:p>
            <a:pPr lvl="0"/>
            <a:r>
              <a:rPr lang="en-GB" dirty="0"/>
              <a:t>Click to add text </a:t>
            </a:r>
          </a:p>
        </p:txBody>
      </p:sp>
      <p:sp>
        <p:nvSpPr>
          <p:cNvPr id="25" name="12. Text Box Placeholder (5)">
            <a:extLst>
              <a:ext uri="{FF2B5EF4-FFF2-40B4-BE49-F238E27FC236}">
                <a16:creationId xmlns:a16="http://schemas.microsoft.com/office/drawing/2014/main" id="{5B5E5E04-BF9B-D216-4E82-268B505C7762}"/>
              </a:ext>
            </a:extLst>
          </p:cNvPr>
          <p:cNvSpPr>
            <a:spLocks noGrp="1"/>
          </p:cNvSpPr>
          <p:nvPr>
            <p:ph type="body" sz="quarter" idx="18" hasCustomPrompt="1"/>
          </p:nvPr>
        </p:nvSpPr>
        <p:spPr>
          <a:xfrm>
            <a:off x="9381803" y="4184005"/>
            <a:ext cx="1897133" cy="1066088"/>
          </a:xfrm>
        </p:spPr>
        <p:txBody>
          <a:bodyPr>
            <a:noAutofit/>
          </a:bodyPr>
          <a:lstStyle>
            <a:lvl1pPr marL="0" indent="0">
              <a:lnSpc>
                <a:spcPct val="100000"/>
              </a:lnSpc>
              <a:buNone/>
              <a:defRPr sz="1200">
                <a:solidFill>
                  <a:srgbClr val="1B1B1B"/>
                </a:solidFill>
              </a:defRPr>
            </a:lvl1pPr>
          </a:lstStyle>
          <a:p>
            <a:r>
              <a:rPr lang="en-GB" dirty="0"/>
              <a:t>Insert sub copy here.</a:t>
            </a:r>
            <a:br>
              <a:rPr lang="en-GB" dirty="0"/>
            </a:br>
            <a:endParaRPr lang="en-GB"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72F2EB9-BCD1-1E26-16A3-7D400DF80F76}"/>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755388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A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E768-7DAE-9D13-1BBC-16F4B93BFBDF}"/>
              </a:ext>
            </a:extLst>
          </p:cNvPr>
          <p:cNvSpPr>
            <a:spLocks noGrp="1"/>
          </p:cNvSpPr>
          <p:nvPr>
            <p:ph type="title"/>
          </p:nvPr>
        </p:nvSpPr>
        <p:spPr/>
        <p:txBody>
          <a:bodyPr/>
          <a:lstStyle>
            <a:lvl1pPr>
              <a:defRPr>
                <a:solidFill>
                  <a:srgbClr val="1B1B1B"/>
                </a:solidFil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BF0F3E15-696B-9DA3-33EE-FE1B7DDB01D8}"/>
              </a:ext>
            </a:extLst>
          </p:cNvPr>
          <p:cNvSpPr>
            <a:spLocks noGrp="1"/>
          </p:cNvSpPr>
          <p:nvPr>
            <p:ph sz="quarter" idx="10" hasCustomPrompt="1"/>
          </p:nvPr>
        </p:nvSpPr>
        <p:spPr>
          <a:xfrm>
            <a:off x="503238" y="1358900"/>
            <a:ext cx="1971675" cy="2070100"/>
          </a:xfrm>
        </p:spPr>
        <p:txBody>
          <a:bodyPr>
            <a:normAutofit/>
          </a:bodyPr>
          <a:lstStyle>
            <a:lvl1pPr>
              <a:defRPr sz="2000">
                <a:solidFill>
                  <a:srgbClr val="1B1B1B"/>
                </a:solidFill>
              </a:defRPr>
            </a:lvl1pPr>
          </a:lstStyle>
          <a:p>
            <a:pPr lvl="0"/>
            <a:r>
              <a:rPr lang="en-US" dirty="0"/>
              <a:t>Click to add content.</a:t>
            </a:r>
          </a:p>
        </p:txBody>
      </p:sp>
      <p:sp>
        <p:nvSpPr>
          <p:cNvPr id="10" name="Text Placeholder 9">
            <a:extLst>
              <a:ext uri="{FF2B5EF4-FFF2-40B4-BE49-F238E27FC236}">
                <a16:creationId xmlns:a16="http://schemas.microsoft.com/office/drawing/2014/main" id="{F6BEB480-0D09-DF5E-3B57-E78A7374BBEF}"/>
              </a:ext>
            </a:extLst>
          </p:cNvPr>
          <p:cNvSpPr>
            <a:spLocks noGrp="1"/>
          </p:cNvSpPr>
          <p:nvPr>
            <p:ph type="body" sz="quarter" idx="15" hasCustomPrompt="1"/>
          </p:nvPr>
        </p:nvSpPr>
        <p:spPr>
          <a:xfrm>
            <a:off x="502920" y="3783013"/>
            <a:ext cx="1971993" cy="1812925"/>
          </a:xfrm>
        </p:spPr>
        <p:txBody>
          <a:bodyPr>
            <a:normAutofit/>
          </a:bodyPr>
          <a:lstStyle>
            <a:lvl1pPr>
              <a:defRPr sz="1600">
                <a:solidFill>
                  <a:srgbClr val="1B1B1B"/>
                </a:solidFill>
              </a:defRPr>
            </a:lvl1pPr>
          </a:lstStyle>
          <a:p>
            <a:pPr lvl="0"/>
            <a:r>
              <a:rPr lang="en-US" dirty="0"/>
              <a:t>Insert sub copy here.</a:t>
            </a:r>
          </a:p>
        </p:txBody>
      </p:sp>
      <p:sp>
        <p:nvSpPr>
          <p:cNvPr id="5" name="Content Placeholder 3">
            <a:extLst>
              <a:ext uri="{FF2B5EF4-FFF2-40B4-BE49-F238E27FC236}">
                <a16:creationId xmlns:a16="http://schemas.microsoft.com/office/drawing/2014/main" id="{8D45D264-1728-ABA4-63D2-953F36BA8E22}"/>
              </a:ext>
            </a:extLst>
          </p:cNvPr>
          <p:cNvSpPr>
            <a:spLocks noGrp="1"/>
          </p:cNvSpPr>
          <p:nvPr>
            <p:ph sz="quarter" idx="11" hasCustomPrompt="1"/>
          </p:nvPr>
        </p:nvSpPr>
        <p:spPr>
          <a:xfrm>
            <a:off x="2710940" y="1358900"/>
            <a:ext cx="1971675" cy="2070100"/>
          </a:xfrm>
        </p:spPr>
        <p:txBody>
          <a:bodyPr>
            <a:normAutofit/>
          </a:bodyPr>
          <a:lstStyle>
            <a:lvl1pPr>
              <a:defRPr sz="2000">
                <a:solidFill>
                  <a:srgbClr val="1B1B1B"/>
                </a:solidFill>
              </a:defRPr>
            </a:lvl1pPr>
          </a:lstStyle>
          <a:p>
            <a:pPr lvl="0"/>
            <a:r>
              <a:rPr lang="en-US" dirty="0"/>
              <a:t>Click to add content.</a:t>
            </a:r>
          </a:p>
        </p:txBody>
      </p:sp>
      <p:sp>
        <p:nvSpPr>
          <p:cNvPr id="11" name="Text Placeholder 9">
            <a:extLst>
              <a:ext uri="{FF2B5EF4-FFF2-40B4-BE49-F238E27FC236}">
                <a16:creationId xmlns:a16="http://schemas.microsoft.com/office/drawing/2014/main" id="{AF038AA1-E13C-BEF0-A278-343528CB970B}"/>
              </a:ext>
            </a:extLst>
          </p:cNvPr>
          <p:cNvSpPr>
            <a:spLocks noGrp="1"/>
          </p:cNvSpPr>
          <p:nvPr>
            <p:ph type="body" sz="quarter" idx="16" hasCustomPrompt="1"/>
          </p:nvPr>
        </p:nvSpPr>
        <p:spPr>
          <a:xfrm>
            <a:off x="2710622" y="3783012"/>
            <a:ext cx="1971993" cy="1812925"/>
          </a:xfrm>
        </p:spPr>
        <p:txBody>
          <a:bodyPr>
            <a:normAutofit/>
          </a:bodyPr>
          <a:lstStyle>
            <a:lvl1pPr>
              <a:defRPr sz="1600">
                <a:solidFill>
                  <a:srgbClr val="1B1B1B"/>
                </a:solidFill>
              </a:defRPr>
            </a:lvl1pPr>
          </a:lstStyle>
          <a:p>
            <a:pPr lvl="0"/>
            <a:r>
              <a:rPr lang="en-US" dirty="0"/>
              <a:t>Insert sub copy here.</a:t>
            </a:r>
          </a:p>
        </p:txBody>
      </p:sp>
      <p:sp>
        <p:nvSpPr>
          <p:cNvPr id="6" name="Content Placeholder 3">
            <a:extLst>
              <a:ext uri="{FF2B5EF4-FFF2-40B4-BE49-F238E27FC236}">
                <a16:creationId xmlns:a16="http://schemas.microsoft.com/office/drawing/2014/main" id="{063077FF-1789-F2AC-79EA-AA99C6A25BE5}"/>
              </a:ext>
            </a:extLst>
          </p:cNvPr>
          <p:cNvSpPr>
            <a:spLocks noGrp="1"/>
          </p:cNvSpPr>
          <p:nvPr>
            <p:ph sz="quarter" idx="12" hasCustomPrompt="1"/>
          </p:nvPr>
        </p:nvSpPr>
        <p:spPr>
          <a:xfrm>
            <a:off x="4918642" y="1358900"/>
            <a:ext cx="1971675" cy="2070100"/>
          </a:xfrm>
        </p:spPr>
        <p:txBody>
          <a:bodyPr>
            <a:normAutofit/>
          </a:bodyPr>
          <a:lstStyle>
            <a:lvl1pPr>
              <a:defRPr sz="2000">
                <a:solidFill>
                  <a:srgbClr val="1B1B1B"/>
                </a:solidFill>
              </a:defRPr>
            </a:lvl1pPr>
          </a:lstStyle>
          <a:p>
            <a:pPr lvl="0"/>
            <a:r>
              <a:rPr lang="en-US" dirty="0"/>
              <a:t>Click to add content.</a:t>
            </a:r>
          </a:p>
        </p:txBody>
      </p:sp>
      <p:sp>
        <p:nvSpPr>
          <p:cNvPr id="12" name="Text Placeholder 9">
            <a:extLst>
              <a:ext uri="{FF2B5EF4-FFF2-40B4-BE49-F238E27FC236}">
                <a16:creationId xmlns:a16="http://schemas.microsoft.com/office/drawing/2014/main" id="{F0F13A29-40A1-D21C-6611-4D9B7E5E7C69}"/>
              </a:ext>
            </a:extLst>
          </p:cNvPr>
          <p:cNvSpPr>
            <a:spLocks noGrp="1"/>
          </p:cNvSpPr>
          <p:nvPr>
            <p:ph type="body" sz="quarter" idx="17" hasCustomPrompt="1"/>
          </p:nvPr>
        </p:nvSpPr>
        <p:spPr>
          <a:xfrm>
            <a:off x="4918324" y="3783011"/>
            <a:ext cx="1971993" cy="1812925"/>
          </a:xfrm>
        </p:spPr>
        <p:txBody>
          <a:bodyPr>
            <a:normAutofit/>
          </a:bodyPr>
          <a:lstStyle>
            <a:lvl1pPr>
              <a:defRPr sz="1600">
                <a:solidFill>
                  <a:srgbClr val="1B1B1B"/>
                </a:solidFill>
              </a:defRPr>
            </a:lvl1pPr>
          </a:lstStyle>
          <a:p>
            <a:pPr lvl="0"/>
            <a:r>
              <a:rPr lang="en-US" dirty="0"/>
              <a:t>Insert sub copy here.</a:t>
            </a:r>
          </a:p>
        </p:txBody>
      </p:sp>
      <p:sp>
        <p:nvSpPr>
          <p:cNvPr id="7" name="Content Placeholder 3">
            <a:extLst>
              <a:ext uri="{FF2B5EF4-FFF2-40B4-BE49-F238E27FC236}">
                <a16:creationId xmlns:a16="http://schemas.microsoft.com/office/drawing/2014/main" id="{DCFDC582-5C3B-247A-D84A-46850156CDA6}"/>
              </a:ext>
            </a:extLst>
          </p:cNvPr>
          <p:cNvSpPr>
            <a:spLocks noGrp="1"/>
          </p:cNvSpPr>
          <p:nvPr>
            <p:ph sz="quarter" idx="13" hasCustomPrompt="1"/>
          </p:nvPr>
        </p:nvSpPr>
        <p:spPr>
          <a:xfrm>
            <a:off x="7126344" y="1358900"/>
            <a:ext cx="1971675" cy="2070100"/>
          </a:xfrm>
        </p:spPr>
        <p:txBody>
          <a:bodyPr>
            <a:normAutofit/>
          </a:bodyPr>
          <a:lstStyle>
            <a:lvl1pPr>
              <a:defRPr sz="2000">
                <a:solidFill>
                  <a:srgbClr val="1B1B1B"/>
                </a:solidFill>
              </a:defRPr>
            </a:lvl1pPr>
          </a:lstStyle>
          <a:p>
            <a:pPr lvl="0"/>
            <a:r>
              <a:rPr lang="en-US" dirty="0"/>
              <a:t>Click to add content.</a:t>
            </a:r>
          </a:p>
        </p:txBody>
      </p:sp>
      <p:sp>
        <p:nvSpPr>
          <p:cNvPr id="13" name="Text Placeholder 9">
            <a:extLst>
              <a:ext uri="{FF2B5EF4-FFF2-40B4-BE49-F238E27FC236}">
                <a16:creationId xmlns:a16="http://schemas.microsoft.com/office/drawing/2014/main" id="{596AAEF2-B6B2-8FF7-7C02-7D6A95278E93}"/>
              </a:ext>
            </a:extLst>
          </p:cNvPr>
          <p:cNvSpPr>
            <a:spLocks noGrp="1"/>
          </p:cNvSpPr>
          <p:nvPr>
            <p:ph type="body" sz="quarter" idx="18" hasCustomPrompt="1"/>
          </p:nvPr>
        </p:nvSpPr>
        <p:spPr>
          <a:xfrm>
            <a:off x="7126026" y="3783011"/>
            <a:ext cx="1971993" cy="1812925"/>
          </a:xfrm>
        </p:spPr>
        <p:txBody>
          <a:bodyPr>
            <a:normAutofit/>
          </a:bodyPr>
          <a:lstStyle>
            <a:lvl1pPr>
              <a:defRPr sz="1600">
                <a:solidFill>
                  <a:srgbClr val="1B1B1B"/>
                </a:solidFill>
              </a:defRPr>
            </a:lvl1pPr>
          </a:lstStyle>
          <a:p>
            <a:pPr lvl="0"/>
            <a:r>
              <a:rPr lang="en-US" dirty="0"/>
              <a:t>Insert sub copy here.</a:t>
            </a:r>
          </a:p>
        </p:txBody>
      </p:sp>
      <p:sp>
        <p:nvSpPr>
          <p:cNvPr id="8" name="Content Placeholder 3">
            <a:extLst>
              <a:ext uri="{FF2B5EF4-FFF2-40B4-BE49-F238E27FC236}">
                <a16:creationId xmlns:a16="http://schemas.microsoft.com/office/drawing/2014/main" id="{551C91DD-24F9-975C-3CDA-E61956D6F89A}"/>
              </a:ext>
            </a:extLst>
          </p:cNvPr>
          <p:cNvSpPr>
            <a:spLocks noGrp="1"/>
          </p:cNvSpPr>
          <p:nvPr>
            <p:ph sz="quarter" idx="14" hasCustomPrompt="1"/>
          </p:nvPr>
        </p:nvSpPr>
        <p:spPr>
          <a:xfrm>
            <a:off x="9334046" y="1358900"/>
            <a:ext cx="1971675" cy="2070100"/>
          </a:xfrm>
        </p:spPr>
        <p:txBody>
          <a:bodyPr>
            <a:normAutofit/>
          </a:bodyPr>
          <a:lstStyle>
            <a:lvl1pPr>
              <a:defRPr sz="2000">
                <a:solidFill>
                  <a:srgbClr val="1B1B1B"/>
                </a:solidFill>
              </a:defRPr>
            </a:lvl1pPr>
          </a:lstStyle>
          <a:p>
            <a:pPr lvl="0"/>
            <a:r>
              <a:rPr lang="en-US" dirty="0"/>
              <a:t>Click to add content.</a:t>
            </a:r>
          </a:p>
        </p:txBody>
      </p:sp>
      <p:sp>
        <p:nvSpPr>
          <p:cNvPr id="14" name="Text Placeholder 9">
            <a:extLst>
              <a:ext uri="{FF2B5EF4-FFF2-40B4-BE49-F238E27FC236}">
                <a16:creationId xmlns:a16="http://schemas.microsoft.com/office/drawing/2014/main" id="{F263377E-1FE5-1789-8F6B-85D803174BDB}"/>
              </a:ext>
            </a:extLst>
          </p:cNvPr>
          <p:cNvSpPr>
            <a:spLocks noGrp="1"/>
          </p:cNvSpPr>
          <p:nvPr>
            <p:ph type="body" sz="quarter" idx="19" hasCustomPrompt="1"/>
          </p:nvPr>
        </p:nvSpPr>
        <p:spPr>
          <a:xfrm>
            <a:off x="9333728" y="3783011"/>
            <a:ext cx="1971993" cy="1812925"/>
          </a:xfrm>
        </p:spPr>
        <p:txBody>
          <a:bodyPr>
            <a:normAutofit/>
          </a:bodyPr>
          <a:lstStyle>
            <a:lvl1pPr>
              <a:defRPr sz="1600">
                <a:solidFill>
                  <a:srgbClr val="1B1B1B"/>
                </a:solidFill>
              </a:defRPr>
            </a:lvl1pPr>
          </a:lstStyle>
          <a:p>
            <a:pPr lvl="0"/>
            <a:r>
              <a:rPr lang="en-US" dirty="0"/>
              <a:t>Insert sub copy here.</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E2C79E81-29ED-448F-8F32-6A2091DAB4A4}"/>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2730511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AFAFA"/>
        </a:solidFill>
        <a:effectLst/>
      </p:bgPr>
    </p:bg>
    <p:spTree>
      <p:nvGrpSpPr>
        <p:cNvPr id="1" name=""/>
        <p:cNvGrpSpPr/>
        <p:nvPr/>
      </p:nvGrpSpPr>
      <p:grpSpPr>
        <a:xfrm>
          <a:off x="0" y="0"/>
          <a:ext cx="0" cy="0"/>
          <a:chOff x="0" y="0"/>
          <a:chExt cx="0" cy="0"/>
        </a:xfrm>
      </p:grpSpPr>
      <p:sp>
        <p:nvSpPr>
          <p:cNvPr id="9" name="2. Title Placeholder">
            <a:extLst>
              <a:ext uri="{FF2B5EF4-FFF2-40B4-BE49-F238E27FC236}">
                <a16:creationId xmlns:a16="http://schemas.microsoft.com/office/drawing/2014/main" id="{D7DD886C-77A4-6C6D-5419-2C4BB7B910DC}"/>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448BDDC-BA3D-88CC-356C-2CFB7FB05FC2}"/>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2515988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AFAFA"/>
        </a:solid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71DEB407-24E8-322F-52F4-873C492ABFCD}"/>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2740139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E16DD5D-B92F-2EB6-F2CF-39A6C0CFD92D}"/>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180250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9E6E33F-4915-9706-EE34-E35022CCB0CA}"/>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A7A93628-8213-02E5-C4DC-3CAC7D3580D1}"/>
              </a:ext>
            </a:extLst>
          </p:cNvPr>
          <p:cNvPicPr>
            <a:picLocks noChangeAspect="1"/>
          </p:cNvPicPr>
          <p:nvPr userDrawn="1"/>
        </p:nvPicPr>
        <p:blipFill>
          <a:blip r:embed="rId2"/>
          <a:stretch>
            <a:fillRect/>
          </a:stretch>
        </p:blipFill>
        <p:spPr>
          <a:xfrm>
            <a:off x="9053478" y="5835379"/>
            <a:ext cx="2635601" cy="479287"/>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1B1B1B"/>
        </a:solidFill>
        <a:effectLst/>
      </p:bgPr>
    </p:bg>
    <p:spTree>
      <p:nvGrpSpPr>
        <p:cNvPr id="1" name=""/>
        <p:cNvGrpSpPr/>
        <p:nvPr/>
      </p:nvGrpSpPr>
      <p:grpSpPr>
        <a:xfrm>
          <a:off x="0" y="0"/>
          <a:ext cx="0" cy="0"/>
          <a:chOff x="0" y="0"/>
          <a:chExt cx="0" cy="0"/>
        </a:xfrm>
      </p:grpSpPr>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21" name="3. Content Placeholder">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ack background with white text&#10;&#10;Description automatically generated">
            <a:extLst>
              <a:ext uri="{FF2B5EF4-FFF2-40B4-BE49-F238E27FC236}">
                <a16:creationId xmlns:a16="http://schemas.microsoft.com/office/drawing/2014/main" id="{F79FAFEF-9AA6-1363-C981-B3925A312ECB}"/>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33889104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227DF55B-D01C-3300-EEC3-1A712123421D}"/>
              </a:ext>
            </a:extLst>
          </p:cNvPr>
          <p:cNvPicPr>
            <a:picLocks noChangeAspect="1"/>
          </p:cNvPicPr>
          <p:nvPr userDrawn="1"/>
        </p:nvPicPr>
        <p:blipFill>
          <a:blip r:embed="rId2"/>
          <a:stretch>
            <a:fillRect/>
          </a:stretch>
        </p:blipFill>
        <p:spPr>
          <a:xfrm>
            <a:off x="9053478" y="5835379"/>
            <a:ext cx="2635601" cy="479287"/>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FAFAFA"/>
        </a:solidFill>
        <a:effectLst/>
      </p:bgPr>
    </p:bg>
    <p:spTree>
      <p:nvGrpSpPr>
        <p:cNvPr id="1" name=""/>
        <p:cNvGrpSpPr/>
        <p:nvPr/>
      </p:nvGrpSpPr>
      <p:grpSpPr>
        <a:xfrm>
          <a:off x="0" y="0"/>
          <a:ext cx="0" cy="0"/>
          <a:chOff x="0" y="0"/>
          <a:chExt cx="0" cy="0"/>
        </a:xfrm>
      </p:grpSpPr>
      <p:sp>
        <p:nvSpPr>
          <p:cNvPr id="9" name="2. Title Placeholder">
            <a:extLst>
              <a:ext uri="{FF2B5EF4-FFF2-40B4-BE49-F238E27FC236}">
                <a16:creationId xmlns:a16="http://schemas.microsoft.com/office/drawing/2014/main" id="{D7DD886C-77A4-6C6D-5419-2C4BB7B910DC}"/>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097DDFC7-7515-AB06-C401-8183FB51F46A}"/>
              </a:ext>
            </a:extLst>
          </p:cNvPr>
          <p:cNvPicPr>
            <a:picLocks noChangeAspect="1"/>
          </p:cNvPicPr>
          <p:nvPr userDrawn="1"/>
        </p:nvPicPr>
        <p:blipFill>
          <a:blip r:embed="rId2"/>
          <a:stretch>
            <a:fillRect/>
          </a:stretch>
        </p:blipFill>
        <p:spPr>
          <a:xfrm>
            <a:off x="9053478" y="5835379"/>
            <a:ext cx="2635601" cy="479287"/>
          </a:xfrm>
          <a:prstGeom prst="rect">
            <a:avLst/>
          </a:prstGeom>
        </p:spPr>
      </p:pic>
    </p:spTree>
    <p:extLst>
      <p:ext uri="{BB962C8B-B14F-4D97-AF65-F5344CB8AC3E}">
        <p14:creationId xmlns:p14="http://schemas.microsoft.com/office/powerpoint/2010/main" val="1052757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FAFAFA"/>
        </a:solidFill>
        <a:effectLst/>
      </p:bgPr>
    </p:bg>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0D7379A-DF3F-EDE1-3E91-42F7BC032869}"/>
              </a:ext>
            </a:extLst>
          </p:cNvPr>
          <p:cNvPicPr>
            <a:picLocks noChangeAspect="1"/>
          </p:cNvPicPr>
          <p:nvPr userDrawn="1"/>
        </p:nvPicPr>
        <p:blipFill>
          <a:blip r:embed="rId2"/>
          <a:stretch>
            <a:fillRect/>
          </a:stretch>
        </p:blipFill>
        <p:spPr>
          <a:xfrm>
            <a:off x="9053478" y="5835379"/>
            <a:ext cx="2635601" cy="479287"/>
          </a:xfrm>
          <a:prstGeom prst="rect">
            <a:avLst/>
          </a:prstGeom>
        </p:spPr>
      </p:pic>
    </p:spTree>
    <p:extLst>
      <p:ext uri="{BB962C8B-B14F-4D97-AF65-F5344CB8AC3E}">
        <p14:creationId xmlns:p14="http://schemas.microsoft.com/office/powerpoint/2010/main" val="4255243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dirty="0"/>
              <a:t>Insert headline here.</a:t>
            </a:r>
            <a:endParaRPr lang="en-US" dirty="0"/>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966B7F87-1CCB-931C-DAFC-042D7E687968}"/>
              </a:ext>
            </a:extLst>
          </p:cNvPr>
          <p:cNvPicPr>
            <a:picLocks noChangeAspect="1"/>
          </p:cNvPicPr>
          <p:nvPr userDrawn="1"/>
        </p:nvPicPr>
        <p:blipFill>
          <a:blip r:embed="rId2"/>
          <a:stretch>
            <a:fillRect/>
          </a:stretch>
        </p:blipFill>
        <p:spPr>
          <a:xfrm>
            <a:off x="9053478" y="622789"/>
            <a:ext cx="2635601" cy="479287"/>
          </a:xfrm>
          <a:prstGeom prst="rect">
            <a:avLst/>
          </a:prstGeom>
        </p:spPr>
      </p:pic>
    </p:spTree>
    <p:extLst>
      <p:ext uri="{BB962C8B-B14F-4D97-AF65-F5344CB8AC3E}">
        <p14:creationId xmlns:p14="http://schemas.microsoft.com/office/powerpoint/2010/main" val="1567527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dirty="0"/>
              <a:t>Insert </a:t>
            </a:r>
            <a:br>
              <a:rPr lang="en-GB" dirty="0"/>
            </a:br>
            <a:r>
              <a:rPr lang="en-GB" dirty="0"/>
              <a:t>headline here.</a:t>
            </a:r>
            <a:endParaRPr lang="en-US" dirty="0"/>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26F1A4B-7C20-D3E8-BAAB-933BDC2603C0}"/>
              </a:ext>
            </a:extLst>
          </p:cNvPr>
          <p:cNvPicPr>
            <a:picLocks noChangeAspect="1"/>
          </p:cNvPicPr>
          <p:nvPr userDrawn="1"/>
        </p:nvPicPr>
        <p:blipFill>
          <a:blip r:embed="rId2"/>
          <a:stretch>
            <a:fillRect/>
          </a:stretch>
        </p:blipFill>
        <p:spPr>
          <a:xfrm>
            <a:off x="406399" y="5835379"/>
            <a:ext cx="2635601" cy="479287"/>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dirty="0"/>
              <a:t>Insert </a:t>
            </a:r>
            <a:br>
              <a:rPr lang="en-GB" dirty="0"/>
            </a:br>
            <a:r>
              <a:rPr lang="en-GB" dirty="0"/>
              <a:t>title here.</a:t>
            </a:r>
            <a:endParaRPr lang="en-US" dirty="0"/>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8BF526FB-1163-BD4A-7E80-3940E63F4098}"/>
              </a:ext>
            </a:extLst>
          </p:cNvPr>
          <p:cNvPicPr>
            <a:picLocks noChangeAspect="1"/>
          </p:cNvPicPr>
          <p:nvPr userDrawn="1"/>
        </p:nvPicPr>
        <p:blipFill>
          <a:blip r:embed="rId2"/>
          <a:stretch>
            <a:fillRect/>
          </a:stretch>
        </p:blipFill>
        <p:spPr>
          <a:xfrm>
            <a:off x="6407653" y="5835379"/>
            <a:ext cx="2635601" cy="479287"/>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rgbClr val="1B1B1B"/>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10" name="3. Content Placeholder (1)">
            <a:extLst>
              <a:ext uri="{FF2B5EF4-FFF2-40B4-BE49-F238E27FC236}">
                <a16:creationId xmlns:a16="http://schemas.microsoft.com/office/drawing/2014/main" id="{59C91A75-C9DD-4FA0-B4EA-0D1F56F343D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FAFAFA"/>
                </a:solidFill>
              </a:defRPr>
            </a:lvl1pPr>
          </a:lstStyle>
          <a:p>
            <a:pPr lvl="0"/>
            <a:r>
              <a:rPr lang="en-US" dirty="0"/>
              <a:t>Click to edit Master text styles</a:t>
            </a:r>
          </a:p>
        </p:txBody>
      </p:sp>
      <p:sp>
        <p:nvSpPr>
          <p:cNvPr id="11" name="5. Content Placeholder (2)">
            <a:extLst>
              <a:ext uri="{FF2B5EF4-FFF2-40B4-BE49-F238E27FC236}">
                <a16:creationId xmlns:a16="http://schemas.microsoft.com/office/drawing/2014/main" id="{DF752712-A8DC-64A7-2F58-D93C2487498D}"/>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FAFAFA"/>
                </a:solidFill>
              </a:defRPr>
            </a:lvl1pPr>
          </a:lstStyle>
          <a:p>
            <a:pPr lvl="0"/>
            <a:r>
              <a:rPr lang="en-US" dirty="0"/>
              <a:t>Click to edit Master text styles</a:t>
            </a:r>
          </a:p>
        </p:txBody>
      </p:sp>
      <p:sp>
        <p:nvSpPr>
          <p:cNvPr id="12" name="7. Content Placeholder (3)">
            <a:extLst>
              <a:ext uri="{FF2B5EF4-FFF2-40B4-BE49-F238E27FC236}">
                <a16:creationId xmlns:a16="http://schemas.microsoft.com/office/drawing/2014/main" id="{C651A730-60BC-CA78-B014-ED8DF9AF1AD0}"/>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FAFAFA"/>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CDB93B10-BD18-AC0A-7ABD-CC251E8D9C5E}"/>
              </a:ext>
            </a:extLst>
          </p:cNvPr>
          <p:cNvSpPr>
            <a:spLocks noGrp="1"/>
          </p:cNvSpPr>
          <p:nvPr>
            <p:ph type="body" sz="quarter" idx="19" hasCustomPrompt="1"/>
          </p:nvPr>
        </p:nvSpPr>
        <p:spPr>
          <a:xfrm>
            <a:off x="968375" y="4352925"/>
            <a:ext cx="2519644" cy="981075"/>
          </a:xfrm>
        </p:spPr>
        <p:txBody>
          <a:bodyPr>
            <a:normAutofit/>
          </a:bodyPr>
          <a:lstStyle>
            <a:lvl1pPr>
              <a:defRPr sz="1400">
                <a:solidFill>
                  <a:srgbClr val="FAFAFA"/>
                </a:solidFill>
              </a:defRPr>
            </a:lvl1pPr>
          </a:lstStyle>
          <a:p>
            <a:pPr lvl="0"/>
            <a:r>
              <a:rPr lang="en-US" dirty="0"/>
              <a:t>Insert sub copy here.</a:t>
            </a:r>
          </a:p>
        </p:txBody>
      </p:sp>
      <p:sp>
        <p:nvSpPr>
          <p:cNvPr id="7" name="Text Placeholder 5">
            <a:extLst>
              <a:ext uri="{FF2B5EF4-FFF2-40B4-BE49-F238E27FC236}">
                <a16:creationId xmlns:a16="http://schemas.microsoft.com/office/drawing/2014/main" id="{08BFBAFF-F712-E960-67C1-E1F9CB4FB077}"/>
              </a:ext>
            </a:extLst>
          </p:cNvPr>
          <p:cNvSpPr>
            <a:spLocks noGrp="1"/>
          </p:cNvSpPr>
          <p:nvPr>
            <p:ph type="body" sz="quarter" idx="20" hasCustomPrompt="1"/>
          </p:nvPr>
        </p:nvSpPr>
        <p:spPr>
          <a:xfrm>
            <a:off x="4840579" y="4352925"/>
            <a:ext cx="2519644" cy="981075"/>
          </a:xfrm>
        </p:spPr>
        <p:txBody>
          <a:bodyPr>
            <a:normAutofit/>
          </a:bodyPr>
          <a:lstStyle>
            <a:lvl1pPr>
              <a:defRPr sz="1400">
                <a:solidFill>
                  <a:srgbClr val="FAFAFA"/>
                </a:solidFill>
              </a:defRPr>
            </a:lvl1pPr>
          </a:lstStyle>
          <a:p>
            <a:pPr lvl="0"/>
            <a:r>
              <a:rPr lang="en-US" dirty="0"/>
              <a:t>Insert sub copy here.</a:t>
            </a:r>
          </a:p>
        </p:txBody>
      </p:sp>
      <p:sp>
        <p:nvSpPr>
          <p:cNvPr id="8" name="Text Placeholder 5">
            <a:extLst>
              <a:ext uri="{FF2B5EF4-FFF2-40B4-BE49-F238E27FC236}">
                <a16:creationId xmlns:a16="http://schemas.microsoft.com/office/drawing/2014/main" id="{90BBB04A-807A-A031-6BDF-6DC2B727C086}"/>
              </a:ext>
            </a:extLst>
          </p:cNvPr>
          <p:cNvSpPr>
            <a:spLocks noGrp="1"/>
          </p:cNvSpPr>
          <p:nvPr>
            <p:ph type="body" sz="quarter" idx="21" hasCustomPrompt="1"/>
          </p:nvPr>
        </p:nvSpPr>
        <p:spPr>
          <a:xfrm>
            <a:off x="8712784" y="4352925"/>
            <a:ext cx="2519644" cy="981075"/>
          </a:xfrm>
        </p:spPr>
        <p:txBody>
          <a:bodyPr>
            <a:normAutofit/>
          </a:bodyPr>
          <a:lstStyle>
            <a:lvl1pPr>
              <a:defRPr sz="1400">
                <a:solidFill>
                  <a:srgbClr val="FAFAFA"/>
                </a:solidFill>
              </a:defRPr>
            </a:lvl1pPr>
          </a:lstStyle>
          <a:p>
            <a:pPr lvl="0"/>
            <a:r>
              <a:rPr lang="en-US" dirty="0"/>
              <a:t>Insert sub copy here.</a:t>
            </a:r>
          </a:p>
        </p:txBody>
      </p:sp>
      <p:pic>
        <p:nvPicPr>
          <p:cNvPr id="2" name="Picture 1" descr="A black background with white text&#10;&#10;Description automatically generated">
            <a:extLst>
              <a:ext uri="{FF2B5EF4-FFF2-40B4-BE49-F238E27FC236}">
                <a16:creationId xmlns:a16="http://schemas.microsoft.com/office/drawing/2014/main" id="{60C023F1-EFF3-8CE9-DFD8-D6BDE32B7737}"/>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359930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rgbClr val="1B1B1B"/>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8D654AB-8DF4-66DE-480A-17267BCF5E9E}"/>
              </a:ext>
            </a:extLst>
          </p:cNvPr>
          <p:cNvSpPr>
            <a:spLocks noGrp="1"/>
          </p:cNvSpPr>
          <p:nvPr>
            <p:ph type="title"/>
          </p:nvPr>
        </p:nvSpPr>
        <p:spPr>
          <a:xfrm>
            <a:off x="502920" y="427323"/>
            <a:ext cx="10515600" cy="478155"/>
          </a:xfrm>
        </p:spPr>
        <p:txBody>
          <a:bodyPr/>
          <a:lstStyle>
            <a:lvl1pPr>
              <a:defRPr>
                <a:solidFill>
                  <a:srgbClr val="FAFAFA"/>
                </a:solidFill>
              </a:defRPr>
            </a:lvl1pPr>
          </a:lstStyle>
          <a:p>
            <a:r>
              <a:rPr lang="en-US" dirty="0"/>
              <a:t>Click to edit Master title style</a:t>
            </a:r>
            <a:endParaRPr lang="en-GB" dirty="0"/>
          </a:p>
        </p:txBody>
      </p:sp>
      <p:sp>
        <p:nvSpPr>
          <p:cNvPr id="28" name="Content Placeholder 3">
            <a:extLst>
              <a:ext uri="{FF2B5EF4-FFF2-40B4-BE49-F238E27FC236}">
                <a16:creationId xmlns:a16="http://schemas.microsoft.com/office/drawing/2014/main" id="{8B6F0629-30CA-5FC4-D895-A75B40F41B53}"/>
              </a:ext>
            </a:extLst>
          </p:cNvPr>
          <p:cNvSpPr>
            <a:spLocks noGrp="1"/>
          </p:cNvSpPr>
          <p:nvPr>
            <p:ph sz="quarter" idx="10" hasCustomPrompt="1"/>
          </p:nvPr>
        </p:nvSpPr>
        <p:spPr>
          <a:xfrm>
            <a:off x="503238" y="1348793"/>
            <a:ext cx="1971675" cy="2070100"/>
          </a:xfrm>
        </p:spPr>
        <p:txBody>
          <a:bodyPr>
            <a:normAutofit/>
          </a:bodyPr>
          <a:lstStyle>
            <a:lvl1pPr>
              <a:defRPr sz="2000">
                <a:solidFill>
                  <a:srgbClr val="FAFAFA"/>
                </a:solidFill>
              </a:defRPr>
            </a:lvl1pPr>
          </a:lstStyle>
          <a:p>
            <a:pPr lvl="0"/>
            <a:r>
              <a:rPr lang="en-US" dirty="0"/>
              <a:t>Click to add content.</a:t>
            </a:r>
          </a:p>
        </p:txBody>
      </p:sp>
      <p:sp>
        <p:nvSpPr>
          <p:cNvPr id="29" name="Text Placeholder 9">
            <a:extLst>
              <a:ext uri="{FF2B5EF4-FFF2-40B4-BE49-F238E27FC236}">
                <a16:creationId xmlns:a16="http://schemas.microsoft.com/office/drawing/2014/main" id="{5032A359-078D-D6A5-9E18-CC1CFE3183DD}"/>
              </a:ext>
            </a:extLst>
          </p:cNvPr>
          <p:cNvSpPr>
            <a:spLocks noGrp="1"/>
          </p:cNvSpPr>
          <p:nvPr>
            <p:ph type="body" sz="quarter" idx="15" hasCustomPrompt="1"/>
          </p:nvPr>
        </p:nvSpPr>
        <p:spPr>
          <a:xfrm>
            <a:off x="502920" y="3772906"/>
            <a:ext cx="1971993" cy="1812925"/>
          </a:xfrm>
        </p:spPr>
        <p:txBody>
          <a:bodyPr>
            <a:normAutofit/>
          </a:bodyPr>
          <a:lstStyle>
            <a:lvl1pPr>
              <a:defRPr sz="1600">
                <a:solidFill>
                  <a:srgbClr val="FAFAFA"/>
                </a:solidFill>
              </a:defRPr>
            </a:lvl1pPr>
          </a:lstStyle>
          <a:p>
            <a:pPr lvl="0"/>
            <a:r>
              <a:rPr lang="en-US" dirty="0"/>
              <a:t>Insert sub copy here.</a:t>
            </a:r>
          </a:p>
        </p:txBody>
      </p:sp>
      <p:sp>
        <p:nvSpPr>
          <p:cNvPr id="30" name="Content Placeholder 3">
            <a:extLst>
              <a:ext uri="{FF2B5EF4-FFF2-40B4-BE49-F238E27FC236}">
                <a16:creationId xmlns:a16="http://schemas.microsoft.com/office/drawing/2014/main" id="{DBF3963D-294F-B3C5-C630-770C916C44FA}"/>
              </a:ext>
            </a:extLst>
          </p:cNvPr>
          <p:cNvSpPr>
            <a:spLocks noGrp="1"/>
          </p:cNvSpPr>
          <p:nvPr>
            <p:ph sz="quarter" idx="11" hasCustomPrompt="1"/>
          </p:nvPr>
        </p:nvSpPr>
        <p:spPr>
          <a:xfrm>
            <a:off x="2710940" y="1348793"/>
            <a:ext cx="1971675" cy="2070100"/>
          </a:xfrm>
        </p:spPr>
        <p:txBody>
          <a:bodyPr>
            <a:normAutofit/>
          </a:bodyPr>
          <a:lstStyle>
            <a:lvl1pPr>
              <a:defRPr sz="2000">
                <a:solidFill>
                  <a:srgbClr val="FAFAFA"/>
                </a:solidFill>
              </a:defRPr>
            </a:lvl1pPr>
          </a:lstStyle>
          <a:p>
            <a:pPr lvl="0"/>
            <a:r>
              <a:rPr lang="en-US" dirty="0"/>
              <a:t>Click to add content.</a:t>
            </a:r>
          </a:p>
        </p:txBody>
      </p:sp>
      <p:sp>
        <p:nvSpPr>
          <p:cNvPr id="31" name="Text Placeholder 9">
            <a:extLst>
              <a:ext uri="{FF2B5EF4-FFF2-40B4-BE49-F238E27FC236}">
                <a16:creationId xmlns:a16="http://schemas.microsoft.com/office/drawing/2014/main" id="{00B44CF3-EDEB-1A86-D2C1-3C78A8858AAB}"/>
              </a:ext>
            </a:extLst>
          </p:cNvPr>
          <p:cNvSpPr>
            <a:spLocks noGrp="1"/>
          </p:cNvSpPr>
          <p:nvPr>
            <p:ph type="body" sz="quarter" idx="16" hasCustomPrompt="1"/>
          </p:nvPr>
        </p:nvSpPr>
        <p:spPr>
          <a:xfrm>
            <a:off x="2710622" y="3772905"/>
            <a:ext cx="1971993" cy="1812925"/>
          </a:xfrm>
        </p:spPr>
        <p:txBody>
          <a:bodyPr>
            <a:normAutofit/>
          </a:bodyPr>
          <a:lstStyle>
            <a:lvl1pPr>
              <a:defRPr sz="1600">
                <a:solidFill>
                  <a:srgbClr val="FAFAFA"/>
                </a:solidFill>
              </a:defRPr>
            </a:lvl1pPr>
          </a:lstStyle>
          <a:p>
            <a:pPr lvl="0"/>
            <a:r>
              <a:rPr lang="en-US" dirty="0"/>
              <a:t>Insert sub copy here.</a:t>
            </a:r>
          </a:p>
        </p:txBody>
      </p:sp>
      <p:sp>
        <p:nvSpPr>
          <p:cNvPr id="32" name="Content Placeholder 3">
            <a:extLst>
              <a:ext uri="{FF2B5EF4-FFF2-40B4-BE49-F238E27FC236}">
                <a16:creationId xmlns:a16="http://schemas.microsoft.com/office/drawing/2014/main" id="{F59DDF9D-2C1B-C3CE-6ADA-3F171CA9D338}"/>
              </a:ext>
            </a:extLst>
          </p:cNvPr>
          <p:cNvSpPr>
            <a:spLocks noGrp="1"/>
          </p:cNvSpPr>
          <p:nvPr>
            <p:ph sz="quarter" idx="12" hasCustomPrompt="1"/>
          </p:nvPr>
        </p:nvSpPr>
        <p:spPr>
          <a:xfrm>
            <a:off x="4918642" y="1348793"/>
            <a:ext cx="1971675" cy="2070100"/>
          </a:xfrm>
        </p:spPr>
        <p:txBody>
          <a:bodyPr>
            <a:normAutofit/>
          </a:bodyPr>
          <a:lstStyle>
            <a:lvl1pPr>
              <a:defRPr sz="2000">
                <a:solidFill>
                  <a:srgbClr val="FAFAFA"/>
                </a:solidFill>
              </a:defRPr>
            </a:lvl1pPr>
          </a:lstStyle>
          <a:p>
            <a:pPr lvl="0"/>
            <a:r>
              <a:rPr lang="en-US" dirty="0"/>
              <a:t>Click to add content.</a:t>
            </a:r>
          </a:p>
        </p:txBody>
      </p:sp>
      <p:sp>
        <p:nvSpPr>
          <p:cNvPr id="33" name="Text Placeholder 9">
            <a:extLst>
              <a:ext uri="{FF2B5EF4-FFF2-40B4-BE49-F238E27FC236}">
                <a16:creationId xmlns:a16="http://schemas.microsoft.com/office/drawing/2014/main" id="{6F2F9C4D-9286-406C-5CEF-529D272282E1}"/>
              </a:ext>
            </a:extLst>
          </p:cNvPr>
          <p:cNvSpPr>
            <a:spLocks noGrp="1"/>
          </p:cNvSpPr>
          <p:nvPr>
            <p:ph type="body" sz="quarter" idx="17" hasCustomPrompt="1"/>
          </p:nvPr>
        </p:nvSpPr>
        <p:spPr>
          <a:xfrm>
            <a:off x="4918324" y="3772904"/>
            <a:ext cx="1971993" cy="1812925"/>
          </a:xfrm>
        </p:spPr>
        <p:txBody>
          <a:bodyPr>
            <a:normAutofit/>
          </a:bodyPr>
          <a:lstStyle>
            <a:lvl1pPr>
              <a:defRPr sz="1600">
                <a:solidFill>
                  <a:srgbClr val="FAFAFA"/>
                </a:solidFill>
              </a:defRPr>
            </a:lvl1pPr>
          </a:lstStyle>
          <a:p>
            <a:pPr lvl="0"/>
            <a:r>
              <a:rPr lang="en-US" dirty="0"/>
              <a:t>Insert sub copy here.</a:t>
            </a:r>
          </a:p>
        </p:txBody>
      </p:sp>
      <p:sp>
        <p:nvSpPr>
          <p:cNvPr id="34" name="Content Placeholder 3">
            <a:extLst>
              <a:ext uri="{FF2B5EF4-FFF2-40B4-BE49-F238E27FC236}">
                <a16:creationId xmlns:a16="http://schemas.microsoft.com/office/drawing/2014/main" id="{C0C586D7-8002-AC7F-282E-7D2DE4F45299}"/>
              </a:ext>
            </a:extLst>
          </p:cNvPr>
          <p:cNvSpPr>
            <a:spLocks noGrp="1"/>
          </p:cNvSpPr>
          <p:nvPr>
            <p:ph sz="quarter" idx="13" hasCustomPrompt="1"/>
          </p:nvPr>
        </p:nvSpPr>
        <p:spPr>
          <a:xfrm>
            <a:off x="7126344" y="1348793"/>
            <a:ext cx="1971675" cy="2070100"/>
          </a:xfrm>
        </p:spPr>
        <p:txBody>
          <a:bodyPr>
            <a:normAutofit/>
          </a:bodyPr>
          <a:lstStyle>
            <a:lvl1pPr>
              <a:defRPr sz="2000">
                <a:solidFill>
                  <a:srgbClr val="FAFAFA"/>
                </a:solidFill>
              </a:defRPr>
            </a:lvl1pPr>
          </a:lstStyle>
          <a:p>
            <a:pPr lvl="0"/>
            <a:r>
              <a:rPr lang="en-US" dirty="0"/>
              <a:t>Click to add content.</a:t>
            </a:r>
          </a:p>
        </p:txBody>
      </p:sp>
      <p:sp>
        <p:nvSpPr>
          <p:cNvPr id="35" name="Text Placeholder 9">
            <a:extLst>
              <a:ext uri="{FF2B5EF4-FFF2-40B4-BE49-F238E27FC236}">
                <a16:creationId xmlns:a16="http://schemas.microsoft.com/office/drawing/2014/main" id="{5F4FCE09-C199-22C3-77BC-D6FDCA0680F4}"/>
              </a:ext>
            </a:extLst>
          </p:cNvPr>
          <p:cNvSpPr>
            <a:spLocks noGrp="1"/>
          </p:cNvSpPr>
          <p:nvPr>
            <p:ph type="body" sz="quarter" idx="18" hasCustomPrompt="1"/>
          </p:nvPr>
        </p:nvSpPr>
        <p:spPr>
          <a:xfrm>
            <a:off x="7126026" y="3772904"/>
            <a:ext cx="1971993" cy="1812925"/>
          </a:xfrm>
        </p:spPr>
        <p:txBody>
          <a:bodyPr>
            <a:normAutofit/>
          </a:bodyPr>
          <a:lstStyle>
            <a:lvl1pPr>
              <a:defRPr sz="1600">
                <a:solidFill>
                  <a:srgbClr val="FAFAFA"/>
                </a:solidFill>
              </a:defRPr>
            </a:lvl1pPr>
          </a:lstStyle>
          <a:p>
            <a:pPr lvl="0"/>
            <a:r>
              <a:rPr lang="en-US" dirty="0"/>
              <a:t>Insert sub copy here.</a:t>
            </a:r>
          </a:p>
        </p:txBody>
      </p:sp>
      <p:sp>
        <p:nvSpPr>
          <p:cNvPr id="36" name="Content Placeholder 3">
            <a:extLst>
              <a:ext uri="{FF2B5EF4-FFF2-40B4-BE49-F238E27FC236}">
                <a16:creationId xmlns:a16="http://schemas.microsoft.com/office/drawing/2014/main" id="{18116B9D-34A9-B4AC-5D09-186E6C1D1C0C}"/>
              </a:ext>
            </a:extLst>
          </p:cNvPr>
          <p:cNvSpPr>
            <a:spLocks noGrp="1"/>
          </p:cNvSpPr>
          <p:nvPr>
            <p:ph sz="quarter" idx="14" hasCustomPrompt="1"/>
          </p:nvPr>
        </p:nvSpPr>
        <p:spPr>
          <a:xfrm>
            <a:off x="9334046" y="1348793"/>
            <a:ext cx="1971675" cy="2070100"/>
          </a:xfrm>
        </p:spPr>
        <p:txBody>
          <a:bodyPr>
            <a:normAutofit/>
          </a:bodyPr>
          <a:lstStyle>
            <a:lvl1pPr>
              <a:defRPr sz="2000">
                <a:solidFill>
                  <a:srgbClr val="FAFAFA"/>
                </a:solidFill>
              </a:defRPr>
            </a:lvl1pPr>
          </a:lstStyle>
          <a:p>
            <a:pPr lvl="0"/>
            <a:r>
              <a:rPr lang="en-US" dirty="0"/>
              <a:t>Click to add content.</a:t>
            </a:r>
          </a:p>
        </p:txBody>
      </p:sp>
      <p:sp>
        <p:nvSpPr>
          <p:cNvPr id="37" name="Text Placeholder 9">
            <a:extLst>
              <a:ext uri="{FF2B5EF4-FFF2-40B4-BE49-F238E27FC236}">
                <a16:creationId xmlns:a16="http://schemas.microsoft.com/office/drawing/2014/main" id="{5DA14BB7-AB95-96EB-FD9F-71A140343063}"/>
              </a:ext>
            </a:extLst>
          </p:cNvPr>
          <p:cNvSpPr>
            <a:spLocks noGrp="1"/>
          </p:cNvSpPr>
          <p:nvPr>
            <p:ph type="body" sz="quarter" idx="19" hasCustomPrompt="1"/>
          </p:nvPr>
        </p:nvSpPr>
        <p:spPr>
          <a:xfrm>
            <a:off x="9333728" y="3772904"/>
            <a:ext cx="1971993" cy="1812925"/>
          </a:xfrm>
        </p:spPr>
        <p:txBody>
          <a:bodyPr>
            <a:normAutofit/>
          </a:bodyPr>
          <a:lstStyle>
            <a:lvl1pPr>
              <a:defRPr sz="1600">
                <a:solidFill>
                  <a:srgbClr val="FAFAFA"/>
                </a:solidFill>
              </a:defRPr>
            </a:lvl1pPr>
          </a:lstStyle>
          <a:p>
            <a:pPr lvl="0"/>
            <a:r>
              <a:rPr lang="en-US" dirty="0"/>
              <a:t>Insert sub copy here.</a:t>
            </a:r>
          </a:p>
        </p:txBody>
      </p:sp>
      <p:pic>
        <p:nvPicPr>
          <p:cNvPr id="3" name="Picture 2" descr="A black background with white text&#10;&#10;Description automatically generated">
            <a:extLst>
              <a:ext uri="{FF2B5EF4-FFF2-40B4-BE49-F238E27FC236}">
                <a16:creationId xmlns:a16="http://schemas.microsoft.com/office/drawing/2014/main" id="{1F2B7C3D-9103-89BE-4343-BB7CBCB48E29}"/>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303781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1B1B1B"/>
        </a:solidFill>
        <a:effectLst/>
      </p:bgPr>
    </p:bg>
    <p:spTree>
      <p:nvGrpSpPr>
        <p:cNvPr id="1" name=""/>
        <p:cNvGrpSpPr/>
        <p:nvPr/>
      </p:nvGrpSpPr>
      <p:grpSpPr>
        <a:xfrm>
          <a:off x="0" y="0"/>
          <a:ext cx="0" cy="0"/>
          <a:chOff x="0" y="0"/>
          <a:chExt cx="0" cy="0"/>
        </a:xfrm>
      </p:grpSpPr>
      <p:sp>
        <p:nvSpPr>
          <p:cNvPr id="10" name="2. Title Placeholder">
            <a:extLst>
              <a:ext uri="{FF2B5EF4-FFF2-40B4-BE49-F238E27FC236}">
                <a16:creationId xmlns:a16="http://schemas.microsoft.com/office/drawing/2014/main" id="{D5F7B9A0-DAE3-C350-D76B-69F54C16A959}"/>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AA87D4AE-5A45-846A-897E-921A1422AA9F}"/>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61656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1B1B1B"/>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9F6EC359-0330-8D32-1ABB-21463B435583}"/>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2041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B1B1B"/>
        </a:solidFill>
        <a:effectLst/>
      </p:bgPr>
    </p:bg>
    <p:spTree>
      <p:nvGrpSpPr>
        <p:cNvPr id="1" name=""/>
        <p:cNvGrpSpPr/>
        <p:nvPr/>
      </p:nvGrpSpPr>
      <p:grpSpPr>
        <a:xfrm>
          <a:off x="0" y="0"/>
          <a:ext cx="0" cy="0"/>
          <a:chOff x="0" y="0"/>
          <a:chExt cx="0" cy="0"/>
        </a:xfrm>
      </p:grpSpPr>
      <p:sp>
        <p:nvSpPr>
          <p:cNvPr id="22" name="2. Title Placeholder">
            <a:extLst>
              <a:ext uri="{FF2B5EF4-FFF2-40B4-BE49-F238E27FC236}">
                <a16:creationId xmlns:a16="http://schemas.microsoft.com/office/drawing/2014/main" id="{225D9904-7AA2-396F-0F75-33E10EDC8560}"/>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21" name="3. Content placeholder">
            <a:extLst>
              <a:ext uri="{FF2B5EF4-FFF2-40B4-BE49-F238E27FC236}">
                <a16:creationId xmlns:a16="http://schemas.microsoft.com/office/drawing/2014/main" id="{79000776-6FDA-FB49-9239-188832AB7082}"/>
              </a:ext>
            </a:extLst>
          </p:cNvPr>
          <p:cNvSpPr>
            <a:spLocks noGrp="1"/>
          </p:cNvSpPr>
          <p:nvPr>
            <p:ph sz="half" idx="1"/>
          </p:nvPr>
        </p:nvSpPr>
        <p:spPr>
          <a:xfrm>
            <a:off x="502920" y="1310641"/>
            <a:ext cx="10515600" cy="4378960"/>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ack background with white text&#10;&#10;Description automatically generated">
            <a:extLst>
              <a:ext uri="{FF2B5EF4-FFF2-40B4-BE49-F238E27FC236}">
                <a16:creationId xmlns:a16="http://schemas.microsoft.com/office/drawing/2014/main" id="{1C18C72F-B5E9-D872-DC44-B6737F05F974}"/>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411698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1B1B1B"/>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3D9C0F31-2805-855F-1AAD-42ED3EF9F81E}"/>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FAFAFA"/>
                </a:solidFill>
              </a:defRPr>
            </a:lvl1pPr>
          </a:lstStyle>
          <a:p>
            <a:r>
              <a:rPr lang="en-GB" dirty="0"/>
              <a:t>Insert headline here.</a:t>
            </a:r>
            <a:endParaRPr lang="en-US" dirty="0"/>
          </a:p>
        </p:txBody>
      </p:sp>
      <p:sp>
        <p:nvSpPr>
          <p:cNvPr id="16" name="3. Content Placeholder (1)">
            <a:extLst>
              <a:ext uri="{FF2B5EF4-FFF2-40B4-BE49-F238E27FC236}">
                <a16:creationId xmlns:a16="http://schemas.microsoft.com/office/drawing/2014/main" id="{EBF3E1A1-7743-1E1A-2D7C-5201F6AFAF51}"/>
              </a:ext>
            </a:extLst>
          </p:cNvPr>
          <p:cNvSpPr>
            <a:spLocks noGrp="1"/>
          </p:cNvSpPr>
          <p:nvPr>
            <p:ph sz="half" idx="1"/>
          </p:nvPr>
        </p:nvSpPr>
        <p:spPr>
          <a:xfrm>
            <a:off x="502920" y="1310641"/>
            <a:ext cx="5181600" cy="4378959"/>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4. Content Placeholder (2)">
            <a:extLst>
              <a:ext uri="{FF2B5EF4-FFF2-40B4-BE49-F238E27FC236}">
                <a16:creationId xmlns:a16="http://schemas.microsoft.com/office/drawing/2014/main" id="{17B265FD-59C8-F243-F2B9-C772E46D169F}"/>
              </a:ext>
            </a:extLst>
          </p:cNvPr>
          <p:cNvSpPr>
            <a:spLocks noGrp="1"/>
          </p:cNvSpPr>
          <p:nvPr>
            <p:ph sz="half" idx="2"/>
          </p:nvPr>
        </p:nvSpPr>
        <p:spPr>
          <a:xfrm>
            <a:off x="5836920" y="1310641"/>
            <a:ext cx="5181600" cy="4378959"/>
          </a:xfrm>
          <a:prstGeom prst="rect">
            <a:avLst/>
          </a:prstGeom>
        </p:spPr>
        <p:txBody>
          <a:bodyPr/>
          <a:lstStyle>
            <a:lvl1pPr>
              <a:defRPr>
                <a:solidFill>
                  <a:srgbClr val="FAFAFA"/>
                </a:solidFill>
              </a:defRPr>
            </a:lvl1pPr>
            <a:lvl2pPr>
              <a:defRPr>
                <a:solidFill>
                  <a:srgbClr val="FAFAFA"/>
                </a:solidFill>
              </a:defRPr>
            </a:lvl2pPr>
            <a:lvl3pPr>
              <a:defRPr>
                <a:solidFill>
                  <a:srgbClr val="FAFAFA"/>
                </a:solidFill>
              </a:defRPr>
            </a:lvl3pPr>
            <a:lvl4pPr>
              <a:defRPr>
                <a:solidFill>
                  <a:srgbClr val="FAFAFA"/>
                </a:solidFill>
              </a:defRPr>
            </a:lvl4pPr>
            <a:lvl5pPr>
              <a:defRPr>
                <a:solidFill>
                  <a:srgbClr val="FAFAF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ack background with white text&#10;&#10;Description automatically generated">
            <a:extLst>
              <a:ext uri="{FF2B5EF4-FFF2-40B4-BE49-F238E27FC236}">
                <a16:creationId xmlns:a16="http://schemas.microsoft.com/office/drawing/2014/main" id="{7B7D29FF-888B-479E-9EE0-C3CCC68FB61D}"/>
              </a:ext>
            </a:extLst>
          </p:cNvPr>
          <p:cNvPicPr>
            <a:picLocks noChangeAspect="1"/>
          </p:cNvPicPr>
          <p:nvPr userDrawn="1"/>
        </p:nvPicPr>
        <p:blipFill>
          <a:blip r:embed="rId2"/>
          <a:stretch>
            <a:fillRect/>
          </a:stretch>
        </p:blipFill>
        <p:spPr>
          <a:xfrm>
            <a:off x="406400" y="5835379"/>
            <a:ext cx="2635600" cy="489400"/>
          </a:xfrm>
          <a:prstGeom prst="rect">
            <a:avLst/>
          </a:prstGeom>
        </p:spPr>
      </p:pic>
    </p:spTree>
    <p:extLst>
      <p:ext uri="{BB962C8B-B14F-4D97-AF65-F5344CB8AC3E}">
        <p14:creationId xmlns:p14="http://schemas.microsoft.com/office/powerpoint/2010/main" val="293118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988CDBC-B7D2-E544-1B04-C3AFF5765B74}"/>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2">
            <a:extLst>
              <a:ext uri="{FF2B5EF4-FFF2-40B4-BE49-F238E27FC236}">
                <a16:creationId xmlns:a16="http://schemas.microsoft.com/office/drawing/2014/main" id="{68A24989-D3F1-8739-9A56-8D6AB0619F4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6592228"/>
      </p:ext>
    </p:extLst>
  </p:cSld>
  <p:clrMap bg1="dk1" tx1="lt1" bg2="dk2" tx2="lt2" accent1="accent1" accent2="accent2" accent3="accent3" accent4="accent4" accent5="accent5" accent6="accent6" hlink="hlink" folHlink="folHlink"/>
  <p:sldLayoutIdLst>
    <p:sldLayoutId id="2147483649" r:id="rId1"/>
    <p:sldLayoutId id="2147483670" r:id="rId2"/>
    <p:sldLayoutId id="2147483650" r:id="rId3"/>
    <p:sldLayoutId id="2147483703" r:id="rId4"/>
    <p:sldLayoutId id="2147483704" r:id="rId5"/>
    <p:sldLayoutId id="2147483654" r:id="rId6"/>
    <p:sldLayoutId id="2147483685" r:id="rId7"/>
    <p:sldLayoutId id="2147483687" r:id="rId8"/>
    <p:sldLayoutId id="2147483688" r:id="rId9"/>
    <p:sldLayoutId id="2147483691" r:id="rId10"/>
    <p:sldLayoutId id="2147483692" r:id="rId11"/>
    <p:sldLayoutId id="2147483693" r:id="rId12"/>
    <p:sldLayoutId id="2147483694" r:id="rId13"/>
    <p:sldLayoutId id="2147483711" r:id="rId14"/>
    <p:sldLayoutId id="2147483712" r:id="rId15"/>
    <p:sldLayoutId id="2147483713" r:id="rId16"/>
    <p:sldLayoutId id="2147483714" r:id="rId17"/>
  </p:sldLayoutIdLst>
  <p:txStyles>
    <p:titleStyle>
      <a:lvl1pPr algn="l" defTabSz="914400" rtl="0" eaLnBrk="1" latinLnBrk="0" hangingPunct="1">
        <a:lnSpc>
          <a:spcPct val="90000"/>
        </a:lnSpc>
        <a:spcBef>
          <a:spcPct val="0"/>
        </a:spcBef>
        <a:buNone/>
        <a:defRPr sz="4000" kern="1200">
          <a:solidFill>
            <a:srgbClr val="FAFAFA"/>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AFAF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FAFAF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FAFAF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FAFAF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FAFAF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705" r:id="rId5"/>
    <p:sldLayoutId id="2147483706" r:id="rId6"/>
    <p:sldLayoutId id="2147483710" r:id="rId7"/>
    <p:sldLayoutId id="2147483682" r:id="rId8"/>
    <p:sldLayoutId id="2147483683" r:id="rId9"/>
    <p:sldLayoutId id="2147483695" r:id="rId10"/>
    <p:sldLayoutId id="2147483696" r:id="rId11"/>
    <p:sldLayoutId id="2147483699" r:id="rId12"/>
    <p:sldLayoutId id="2147483700" r:id="rId13"/>
    <p:sldLayoutId id="2147483701" r:id="rId14"/>
    <p:sldLayoutId id="2147483702" r:id="rId15"/>
    <p:sldLayoutId id="2147483686" r:id="rId16"/>
    <p:sldLayoutId id="2147483708" r:id="rId17"/>
    <p:sldLayoutId id="2147483709" r:id="rId18"/>
  </p:sldLayoutIdLst>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r>
              <a:rPr lang="en-US" dirty="0"/>
              <a:t>PowerPoint guidance sheet</a:t>
            </a:r>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a:xfrm>
            <a:off x="502919" y="1062163"/>
            <a:ext cx="10273937" cy="5077380"/>
          </a:xfrm>
        </p:spPr>
        <p:txBody>
          <a:bodyPr>
            <a:noAutofit/>
          </a:bodyPr>
          <a:lstStyle/>
          <a:p>
            <a:pPr>
              <a:lnSpc>
                <a:spcPct val="120000"/>
              </a:lnSpc>
              <a:spcBef>
                <a:spcPts val="0"/>
              </a:spcBef>
              <a:spcAft>
                <a:spcPts val="600"/>
              </a:spcAft>
            </a:pPr>
            <a:r>
              <a:rPr lang="en-US" sz="1600" b="1" dirty="0"/>
              <a:t>Please remove these slides once you’ve developed your presentation</a:t>
            </a:r>
          </a:p>
          <a:p>
            <a:pPr marL="342900" indent="-342900">
              <a:lnSpc>
                <a:spcPct val="120000"/>
              </a:lnSpc>
              <a:spcBef>
                <a:spcPts val="0"/>
              </a:spcBef>
              <a:spcAft>
                <a:spcPts val="600"/>
              </a:spcAft>
              <a:buFont typeface="Arial" panose="020B0604020202020204" pitchFamily="34" charset="0"/>
              <a:buChar char="•"/>
            </a:pPr>
            <a:r>
              <a:rPr lang="en-US" sz="1500" b="1" dirty="0"/>
              <a:t>Fonts</a:t>
            </a:r>
            <a:r>
              <a:rPr lang="en-US" sz="1500" dirty="0"/>
              <a:t>: Headline font is Times New Roman; body copy font is Arial. Ensure that the size of text is readable on screen for your audience.</a:t>
            </a:r>
          </a:p>
          <a:p>
            <a:pPr marL="342900" indent="-342900">
              <a:lnSpc>
                <a:spcPct val="120000"/>
              </a:lnSpc>
              <a:spcBef>
                <a:spcPts val="0"/>
              </a:spcBef>
              <a:spcAft>
                <a:spcPts val="600"/>
              </a:spcAft>
              <a:buFont typeface="Arial" panose="020B0604020202020204" pitchFamily="34" charset="0"/>
              <a:buChar char="•"/>
            </a:pPr>
            <a:r>
              <a:rPr lang="en-US" sz="1500" b="1" dirty="0"/>
              <a:t>Title slides</a:t>
            </a:r>
            <a:r>
              <a:rPr lang="en-US" sz="1500" dirty="0"/>
              <a:t>: There is a black version or white version of title slides; both sets of slides are in this deck and you can choose which to use. If using a title slide with an image, then simply click the ‘insert image’ button, and it will automatically crop to the size behind lines of intent. If you need to move this image around, you can use the crop functionality in PowerPoint.</a:t>
            </a:r>
          </a:p>
          <a:p>
            <a:pPr marL="342900" indent="-342900">
              <a:lnSpc>
                <a:spcPct val="120000"/>
              </a:lnSpc>
              <a:spcBef>
                <a:spcPts val="0"/>
              </a:spcBef>
              <a:spcAft>
                <a:spcPts val="600"/>
              </a:spcAft>
              <a:buFont typeface="Arial" panose="020B0604020202020204" pitchFamily="34" charset="0"/>
              <a:buChar char="•"/>
            </a:pPr>
            <a:r>
              <a:rPr lang="en-US" sz="1500" b="1" dirty="0"/>
              <a:t>Divider slides</a:t>
            </a:r>
            <a:r>
              <a:rPr lang="en-US" sz="1500" dirty="0"/>
              <a:t>: Slides 13, 14, and 15 are divider slides. They are meant for minimal copy, and to break up your presentation into sections. These are not for large amounts of copy – just one line in the header and a further line in the body copy.</a:t>
            </a:r>
          </a:p>
          <a:p>
            <a:pPr marL="342900" indent="-342900">
              <a:lnSpc>
                <a:spcPct val="120000"/>
              </a:lnSpc>
              <a:spcBef>
                <a:spcPts val="0"/>
              </a:spcBef>
              <a:spcAft>
                <a:spcPts val="600"/>
              </a:spcAft>
              <a:buFont typeface="Arial" panose="020B0604020202020204" pitchFamily="34" charset="0"/>
              <a:buChar char="•"/>
            </a:pPr>
            <a:r>
              <a:rPr lang="en-US" sz="1500" b="1" dirty="0"/>
              <a:t>Text content</a:t>
            </a:r>
            <a:r>
              <a:rPr lang="en-US" sz="1500" dirty="0"/>
              <a:t>: Use bullets to present text and keep content of your slides simple, adding more detail through what is said during your talk. Keep text on your slides to the essentials.</a:t>
            </a:r>
          </a:p>
          <a:p>
            <a:pPr marL="342900" indent="-342900">
              <a:lnSpc>
                <a:spcPct val="120000"/>
              </a:lnSpc>
              <a:spcBef>
                <a:spcPts val="0"/>
              </a:spcBef>
              <a:spcAft>
                <a:spcPts val="600"/>
              </a:spcAft>
              <a:buFont typeface="Arial" panose="020B0604020202020204" pitchFamily="34" charset="0"/>
              <a:buChar char="•"/>
            </a:pPr>
            <a:r>
              <a:rPr lang="en-US" sz="1500" b="1" dirty="0"/>
              <a:t>Imagery</a:t>
            </a:r>
            <a:r>
              <a:rPr lang="en-US" sz="1500" dirty="0"/>
              <a:t>: Use photography, not illustrations or icons. Use the templates as they are in this example deck, and don’t move things around to squash in more imagery – use quality over quantity. Try to use photography of students in real scenarios where possible. Keep imagery vertically aligned and don’t slant or use frames.</a:t>
            </a:r>
          </a:p>
        </p:txBody>
      </p:sp>
    </p:spTree>
    <p:extLst>
      <p:ext uri="{BB962C8B-B14F-4D97-AF65-F5344CB8AC3E}">
        <p14:creationId xmlns:p14="http://schemas.microsoft.com/office/powerpoint/2010/main" val="595085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1" name="1. Title Placeholder">
            <a:extLst>
              <a:ext uri="{FF2B5EF4-FFF2-40B4-BE49-F238E27FC236}">
                <a16:creationId xmlns:a16="http://schemas.microsoft.com/office/drawing/2014/main" id="{02C2A2B1-B472-048E-3E14-F7A06982B21B}"/>
              </a:ext>
            </a:extLst>
          </p:cNvPr>
          <p:cNvSpPr>
            <a:spLocks noGrp="1"/>
          </p:cNvSpPr>
          <p:nvPr>
            <p:ph type="title"/>
          </p:nvPr>
        </p:nvSpPr>
        <p:spPr/>
        <p:txBody>
          <a:bodyPr/>
          <a:lstStyle/>
          <a:p>
            <a:endParaRPr lang="en-US" dirty="0"/>
          </a:p>
        </p:txBody>
      </p:sp>
      <p:sp>
        <p:nvSpPr>
          <p:cNvPr id="12" name="2. Content Placeholder (1)">
            <a:extLst>
              <a:ext uri="{FF2B5EF4-FFF2-40B4-BE49-F238E27FC236}">
                <a16:creationId xmlns:a16="http://schemas.microsoft.com/office/drawing/2014/main" id="{D4ABC1F2-74B5-904F-4FA1-8BF799A59AB8}"/>
              </a:ext>
            </a:extLst>
          </p:cNvPr>
          <p:cNvSpPr>
            <a:spLocks noGrp="1"/>
          </p:cNvSpPr>
          <p:nvPr>
            <p:ph sz="half" idx="4294967295"/>
          </p:nvPr>
        </p:nvSpPr>
        <p:spPr>
          <a:xfrm>
            <a:off x="502920" y="1310641"/>
            <a:ext cx="5181600" cy="4378959"/>
          </a:xfrm>
        </p:spPr>
        <p:txBody>
          <a:bodyPr>
            <a:normAutofit/>
          </a:bodyPr>
          <a:lstStyle/>
          <a:p>
            <a:pPr marL="0" indent="0">
              <a:buNone/>
            </a:pPr>
            <a:endParaRPr lang="en-US" sz="1400" dirty="0"/>
          </a:p>
        </p:txBody>
      </p:sp>
      <p:pic>
        <p:nvPicPr>
          <p:cNvPr id="2" name="3. Content Placeholder 4" descr="A picture of an fountain within a patio of a campus building">
            <a:extLst>
              <a:ext uri="{FF2B5EF4-FFF2-40B4-BE49-F238E27FC236}">
                <a16:creationId xmlns:a16="http://schemas.microsoft.com/office/drawing/2014/main" id="{B7CB92DD-9268-F77A-8BED-0D5F5F48F3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772702"/>
            <a:ext cx="5181600" cy="3455471"/>
          </a:xfrm>
          <a:prstGeom prst="rect">
            <a:avLst/>
          </a:prstGeom>
        </p:spPr>
      </p:pic>
    </p:spTree>
    <p:extLst>
      <p:ext uri="{BB962C8B-B14F-4D97-AF65-F5344CB8AC3E}">
        <p14:creationId xmlns:p14="http://schemas.microsoft.com/office/powerpoint/2010/main" val="288884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82" name="1. Title Placeholder">
            <a:extLst>
              <a:ext uri="{FF2B5EF4-FFF2-40B4-BE49-F238E27FC236}">
                <a16:creationId xmlns:a16="http://schemas.microsoft.com/office/drawing/2014/main" id="{591A7968-183B-DD47-0D18-387E8048659A}"/>
              </a:ext>
            </a:extLst>
          </p:cNvPr>
          <p:cNvSpPr>
            <a:spLocks noGrp="1"/>
          </p:cNvSpPr>
          <p:nvPr>
            <p:ph type="title"/>
          </p:nvPr>
        </p:nvSpPr>
        <p:spPr/>
        <p:txBody>
          <a:bodyPr/>
          <a:lstStyle/>
          <a:p>
            <a:endParaRPr lang="en-US" dirty="0"/>
          </a:p>
        </p:txBody>
      </p:sp>
      <p:sp>
        <p:nvSpPr>
          <p:cNvPr id="84" name="2. Content Placeholder (1)">
            <a:extLst>
              <a:ext uri="{FF2B5EF4-FFF2-40B4-BE49-F238E27FC236}">
                <a16:creationId xmlns:a16="http://schemas.microsoft.com/office/drawing/2014/main" id="{9D81DDB7-B97F-5D50-F9D6-3BD1134BE8B1}"/>
              </a:ext>
            </a:extLst>
          </p:cNvPr>
          <p:cNvSpPr>
            <a:spLocks noGrp="1"/>
          </p:cNvSpPr>
          <p:nvPr>
            <p:ph sz="half" idx="14"/>
          </p:nvPr>
        </p:nvSpPr>
        <p:spPr/>
        <p:txBody>
          <a:bodyPr/>
          <a:lstStyle/>
          <a:p>
            <a:endParaRPr lang="en-US" dirty="0"/>
          </a:p>
        </p:txBody>
      </p:sp>
      <p:sp>
        <p:nvSpPr>
          <p:cNvPr id="88" name="3. Text Placeholder (1)">
            <a:extLst>
              <a:ext uri="{FF2B5EF4-FFF2-40B4-BE49-F238E27FC236}">
                <a16:creationId xmlns:a16="http://schemas.microsoft.com/office/drawing/2014/main" id="{DBC5C834-3CDA-BFE1-5666-DCDB27484E50}"/>
              </a:ext>
            </a:extLst>
          </p:cNvPr>
          <p:cNvSpPr>
            <a:spLocks noGrp="1"/>
          </p:cNvSpPr>
          <p:nvPr>
            <p:ph type="body" sz="quarter" idx="20"/>
          </p:nvPr>
        </p:nvSpPr>
        <p:spPr/>
        <p:txBody>
          <a:bodyPr/>
          <a:lstStyle/>
          <a:p>
            <a:endParaRPr lang="en-US" dirty="0"/>
          </a:p>
        </p:txBody>
      </p:sp>
      <p:sp>
        <p:nvSpPr>
          <p:cNvPr id="85" name="4. Content Placeholder (2)">
            <a:extLst>
              <a:ext uri="{FF2B5EF4-FFF2-40B4-BE49-F238E27FC236}">
                <a16:creationId xmlns:a16="http://schemas.microsoft.com/office/drawing/2014/main" id="{C638D05A-D501-EA07-13E5-54608E871BD8}"/>
              </a:ext>
            </a:extLst>
          </p:cNvPr>
          <p:cNvSpPr>
            <a:spLocks noGrp="1"/>
          </p:cNvSpPr>
          <p:nvPr>
            <p:ph sz="half" idx="15"/>
          </p:nvPr>
        </p:nvSpPr>
        <p:spPr/>
        <p:txBody>
          <a:bodyPr/>
          <a:lstStyle/>
          <a:p>
            <a:endParaRPr lang="en-US" dirty="0"/>
          </a:p>
        </p:txBody>
      </p:sp>
      <p:sp>
        <p:nvSpPr>
          <p:cNvPr id="87" name="5. Text Placeholder (2)">
            <a:extLst>
              <a:ext uri="{FF2B5EF4-FFF2-40B4-BE49-F238E27FC236}">
                <a16:creationId xmlns:a16="http://schemas.microsoft.com/office/drawing/2014/main" id="{53748895-4004-2BE6-F6D8-DF5D95D5019B}"/>
              </a:ext>
            </a:extLst>
          </p:cNvPr>
          <p:cNvSpPr>
            <a:spLocks noGrp="1"/>
          </p:cNvSpPr>
          <p:nvPr>
            <p:ph type="body" sz="quarter" idx="19"/>
          </p:nvPr>
        </p:nvSpPr>
        <p:spPr/>
        <p:txBody>
          <a:bodyPr/>
          <a:lstStyle/>
          <a:p>
            <a:endParaRPr lang="en-US" dirty="0"/>
          </a:p>
        </p:txBody>
      </p:sp>
      <p:sp>
        <p:nvSpPr>
          <p:cNvPr id="86" name="6. Content Placeholder (3)">
            <a:extLst>
              <a:ext uri="{FF2B5EF4-FFF2-40B4-BE49-F238E27FC236}">
                <a16:creationId xmlns:a16="http://schemas.microsoft.com/office/drawing/2014/main" id="{85B3DA4A-A982-9B43-84F1-03AA98AF05AC}"/>
              </a:ext>
            </a:extLst>
          </p:cNvPr>
          <p:cNvSpPr>
            <a:spLocks noGrp="1"/>
          </p:cNvSpPr>
          <p:nvPr>
            <p:ph sz="half" idx="16"/>
          </p:nvPr>
        </p:nvSpPr>
        <p:spPr/>
        <p:txBody>
          <a:bodyPr/>
          <a:lstStyle/>
          <a:p>
            <a:endParaRPr lang="en-US" dirty="0"/>
          </a:p>
        </p:txBody>
      </p:sp>
      <p:sp>
        <p:nvSpPr>
          <p:cNvPr id="89" name="7. Text Placeholder (3)">
            <a:extLst>
              <a:ext uri="{FF2B5EF4-FFF2-40B4-BE49-F238E27FC236}">
                <a16:creationId xmlns:a16="http://schemas.microsoft.com/office/drawing/2014/main" id="{99CEB830-1F1F-BA82-A6A3-A8C158615131}"/>
              </a:ext>
            </a:extLst>
          </p:cNvPr>
          <p:cNvSpPr>
            <a:spLocks noGrp="1"/>
          </p:cNvSpPr>
          <p:nvPr>
            <p:ph type="body" sz="quarter" idx="21"/>
          </p:nvPr>
        </p:nvSpPr>
        <p:spPr/>
        <p:txBody>
          <a:bodyPr/>
          <a:lstStyle/>
          <a:p>
            <a:endParaRPr lang="en-US" dirty="0"/>
          </a:p>
        </p:txBody>
      </p:sp>
    </p:spTree>
    <p:extLst>
      <p:ext uri="{BB962C8B-B14F-4D97-AF65-F5344CB8AC3E}">
        <p14:creationId xmlns:p14="http://schemas.microsoft.com/office/powerpoint/2010/main" val="939867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279CB79-41F9-472E-F512-8AEFF649A694}"/>
              </a:ext>
            </a:extLst>
          </p:cNvPr>
          <p:cNvSpPr>
            <a:spLocks noGrp="1"/>
          </p:cNvSpPr>
          <p:nvPr>
            <p:ph type="title"/>
          </p:nvPr>
        </p:nvSpPr>
        <p:spPr/>
        <p:txBody>
          <a:bodyPr/>
          <a:lstStyle/>
          <a:p>
            <a:endParaRPr lang="en-GB" dirty="0"/>
          </a:p>
        </p:txBody>
      </p:sp>
      <p:sp>
        <p:nvSpPr>
          <p:cNvPr id="14" name="Content Placeholder 13">
            <a:extLst>
              <a:ext uri="{FF2B5EF4-FFF2-40B4-BE49-F238E27FC236}">
                <a16:creationId xmlns:a16="http://schemas.microsoft.com/office/drawing/2014/main" id="{231C13CF-AB96-1B9F-EDFD-4540A251EC6A}"/>
              </a:ext>
            </a:extLst>
          </p:cNvPr>
          <p:cNvSpPr>
            <a:spLocks noGrp="1"/>
          </p:cNvSpPr>
          <p:nvPr>
            <p:ph sz="quarter" idx="10"/>
          </p:nvPr>
        </p:nvSpPr>
        <p:spPr/>
        <p:txBody>
          <a:bodyPr/>
          <a:lstStyle/>
          <a:p>
            <a:endParaRPr lang="en-GB" dirty="0"/>
          </a:p>
        </p:txBody>
      </p:sp>
      <p:sp>
        <p:nvSpPr>
          <p:cNvPr id="19" name="Text Placeholder 18">
            <a:extLst>
              <a:ext uri="{FF2B5EF4-FFF2-40B4-BE49-F238E27FC236}">
                <a16:creationId xmlns:a16="http://schemas.microsoft.com/office/drawing/2014/main" id="{3E42B4B4-2EFB-46EA-D686-CC06996924B4}"/>
              </a:ext>
            </a:extLst>
          </p:cNvPr>
          <p:cNvSpPr>
            <a:spLocks noGrp="1"/>
          </p:cNvSpPr>
          <p:nvPr>
            <p:ph type="body" sz="quarter" idx="15"/>
          </p:nvPr>
        </p:nvSpPr>
        <p:spPr/>
        <p:txBody>
          <a:bodyPr/>
          <a:lstStyle/>
          <a:p>
            <a:endParaRPr lang="en-GB" dirty="0"/>
          </a:p>
        </p:txBody>
      </p:sp>
      <p:sp>
        <p:nvSpPr>
          <p:cNvPr id="15" name="Content Placeholder 14">
            <a:extLst>
              <a:ext uri="{FF2B5EF4-FFF2-40B4-BE49-F238E27FC236}">
                <a16:creationId xmlns:a16="http://schemas.microsoft.com/office/drawing/2014/main" id="{54BDA04D-C507-F229-ED30-A978031CC638}"/>
              </a:ext>
            </a:extLst>
          </p:cNvPr>
          <p:cNvSpPr>
            <a:spLocks noGrp="1"/>
          </p:cNvSpPr>
          <p:nvPr>
            <p:ph sz="quarter" idx="11"/>
          </p:nvPr>
        </p:nvSpPr>
        <p:spPr/>
        <p:txBody>
          <a:bodyPr/>
          <a:lstStyle/>
          <a:p>
            <a:endParaRPr lang="en-GB" dirty="0"/>
          </a:p>
        </p:txBody>
      </p:sp>
      <p:sp>
        <p:nvSpPr>
          <p:cNvPr id="20" name="Text Placeholder 19">
            <a:extLst>
              <a:ext uri="{FF2B5EF4-FFF2-40B4-BE49-F238E27FC236}">
                <a16:creationId xmlns:a16="http://schemas.microsoft.com/office/drawing/2014/main" id="{AFC242A7-C2FB-0118-A681-13EFBCFA90C8}"/>
              </a:ext>
            </a:extLst>
          </p:cNvPr>
          <p:cNvSpPr>
            <a:spLocks noGrp="1"/>
          </p:cNvSpPr>
          <p:nvPr>
            <p:ph type="body" sz="quarter" idx="16"/>
          </p:nvPr>
        </p:nvSpPr>
        <p:spPr/>
        <p:txBody>
          <a:bodyPr/>
          <a:lstStyle/>
          <a:p>
            <a:endParaRPr lang="en-GB" dirty="0"/>
          </a:p>
        </p:txBody>
      </p:sp>
      <p:sp>
        <p:nvSpPr>
          <p:cNvPr id="16" name="Content Placeholder 15">
            <a:extLst>
              <a:ext uri="{FF2B5EF4-FFF2-40B4-BE49-F238E27FC236}">
                <a16:creationId xmlns:a16="http://schemas.microsoft.com/office/drawing/2014/main" id="{079A2659-CAF5-2C09-10B4-2BC4EC0FB5E8}"/>
              </a:ext>
            </a:extLst>
          </p:cNvPr>
          <p:cNvSpPr>
            <a:spLocks noGrp="1"/>
          </p:cNvSpPr>
          <p:nvPr>
            <p:ph sz="quarter" idx="12"/>
          </p:nvPr>
        </p:nvSpPr>
        <p:spPr/>
        <p:txBody>
          <a:bodyPr/>
          <a:lstStyle/>
          <a:p>
            <a:endParaRPr lang="en-GB" dirty="0"/>
          </a:p>
        </p:txBody>
      </p:sp>
      <p:sp>
        <p:nvSpPr>
          <p:cNvPr id="21" name="Text Placeholder 20">
            <a:extLst>
              <a:ext uri="{FF2B5EF4-FFF2-40B4-BE49-F238E27FC236}">
                <a16:creationId xmlns:a16="http://schemas.microsoft.com/office/drawing/2014/main" id="{544434B3-2F1E-9F6B-8915-895D41D2EC86}"/>
              </a:ext>
            </a:extLst>
          </p:cNvPr>
          <p:cNvSpPr>
            <a:spLocks noGrp="1"/>
          </p:cNvSpPr>
          <p:nvPr>
            <p:ph type="body" sz="quarter" idx="17"/>
          </p:nvPr>
        </p:nvSpPr>
        <p:spPr/>
        <p:txBody>
          <a:bodyPr/>
          <a:lstStyle/>
          <a:p>
            <a:endParaRPr lang="en-GB" dirty="0"/>
          </a:p>
        </p:txBody>
      </p:sp>
      <p:sp>
        <p:nvSpPr>
          <p:cNvPr id="17" name="Content Placeholder 16">
            <a:extLst>
              <a:ext uri="{FF2B5EF4-FFF2-40B4-BE49-F238E27FC236}">
                <a16:creationId xmlns:a16="http://schemas.microsoft.com/office/drawing/2014/main" id="{DCF2F215-12FC-6D58-5CBF-1B684A6693B5}"/>
              </a:ext>
            </a:extLst>
          </p:cNvPr>
          <p:cNvSpPr>
            <a:spLocks noGrp="1"/>
          </p:cNvSpPr>
          <p:nvPr>
            <p:ph sz="quarter" idx="13"/>
          </p:nvPr>
        </p:nvSpPr>
        <p:spPr/>
        <p:txBody>
          <a:bodyPr/>
          <a:lstStyle/>
          <a:p>
            <a:endParaRPr lang="en-GB" dirty="0"/>
          </a:p>
        </p:txBody>
      </p:sp>
      <p:sp>
        <p:nvSpPr>
          <p:cNvPr id="22" name="Text Placeholder 21">
            <a:extLst>
              <a:ext uri="{FF2B5EF4-FFF2-40B4-BE49-F238E27FC236}">
                <a16:creationId xmlns:a16="http://schemas.microsoft.com/office/drawing/2014/main" id="{E7192A51-3276-855D-F7AE-98ECDBA4C59B}"/>
              </a:ext>
            </a:extLst>
          </p:cNvPr>
          <p:cNvSpPr>
            <a:spLocks noGrp="1"/>
          </p:cNvSpPr>
          <p:nvPr>
            <p:ph type="body" sz="quarter" idx="18"/>
          </p:nvPr>
        </p:nvSpPr>
        <p:spPr/>
        <p:txBody>
          <a:bodyPr/>
          <a:lstStyle/>
          <a:p>
            <a:endParaRPr lang="en-GB" dirty="0"/>
          </a:p>
        </p:txBody>
      </p:sp>
      <p:sp>
        <p:nvSpPr>
          <p:cNvPr id="18" name="Content Placeholder 17">
            <a:extLst>
              <a:ext uri="{FF2B5EF4-FFF2-40B4-BE49-F238E27FC236}">
                <a16:creationId xmlns:a16="http://schemas.microsoft.com/office/drawing/2014/main" id="{D7CB7422-1F34-6527-CA9D-0705EBC78A78}"/>
              </a:ext>
            </a:extLst>
          </p:cNvPr>
          <p:cNvSpPr>
            <a:spLocks noGrp="1"/>
          </p:cNvSpPr>
          <p:nvPr>
            <p:ph sz="quarter" idx="14"/>
          </p:nvPr>
        </p:nvSpPr>
        <p:spPr/>
        <p:txBody>
          <a:bodyPr/>
          <a:lstStyle/>
          <a:p>
            <a:endParaRPr lang="en-GB" dirty="0"/>
          </a:p>
        </p:txBody>
      </p:sp>
      <p:sp>
        <p:nvSpPr>
          <p:cNvPr id="23" name="Text Placeholder 22">
            <a:extLst>
              <a:ext uri="{FF2B5EF4-FFF2-40B4-BE49-F238E27FC236}">
                <a16:creationId xmlns:a16="http://schemas.microsoft.com/office/drawing/2014/main" id="{5C5767A9-1C93-AB6B-EBD5-6C976EC29F71}"/>
              </a:ext>
            </a:extLst>
          </p:cNvPr>
          <p:cNvSpPr>
            <a:spLocks noGrp="1"/>
          </p:cNvSpPr>
          <p:nvPr>
            <p:ph type="body" sz="quarter" idx="19"/>
          </p:nvPr>
        </p:nvSpPr>
        <p:spPr/>
        <p:txBody>
          <a:bodyPr/>
          <a:lstStyle/>
          <a:p>
            <a:endParaRPr lang="en-GB" dirty="0"/>
          </a:p>
        </p:txBody>
      </p:sp>
    </p:spTree>
    <p:extLst>
      <p:ext uri="{BB962C8B-B14F-4D97-AF65-F5344CB8AC3E}">
        <p14:creationId xmlns:p14="http://schemas.microsoft.com/office/powerpoint/2010/main" val="13999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5815-5771-A55A-C3B8-5F5B6C7A042F}"/>
              </a:ext>
            </a:extLst>
          </p:cNvPr>
          <p:cNvSpPr>
            <a:spLocks noGrp="1"/>
          </p:cNvSpPr>
          <p:nvPr>
            <p:ph type="ctrTitle"/>
          </p:nvPr>
        </p:nvSpPr>
        <p:spPr/>
        <p:txBody>
          <a:bodyPr/>
          <a:lstStyle/>
          <a:p>
            <a:endParaRPr lang="en-US" dirty="0"/>
          </a:p>
        </p:txBody>
      </p:sp>
      <p:sp>
        <p:nvSpPr>
          <p:cNvPr id="3" name="Picture Placeholder 2">
            <a:extLst>
              <a:ext uri="{FF2B5EF4-FFF2-40B4-BE49-F238E27FC236}">
                <a16:creationId xmlns:a16="http://schemas.microsoft.com/office/drawing/2014/main" id="{7DFC1785-F369-E565-314C-E96A55E65868}"/>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223A4D4B-FA90-E1E9-82B8-9E6D643ECCA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9367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DBF5FED4-B9FA-C210-6F8A-73FCD89F89AB}"/>
              </a:ext>
            </a:extLst>
          </p:cNvPr>
          <p:cNvSpPr>
            <a:spLocks noGrp="1"/>
          </p:cNvSpPr>
          <p:nvPr>
            <p:ph type="ctrTitle"/>
          </p:nvPr>
        </p:nvSpPr>
        <p:spPr/>
        <p:txBody>
          <a:bodyPr/>
          <a:lstStyle/>
          <a:p>
            <a:endParaRPr lang="en-US" dirty="0"/>
          </a:p>
        </p:txBody>
      </p:sp>
      <p:sp>
        <p:nvSpPr>
          <p:cNvPr id="5" name="3. Picture Placeholder ">
            <a:extLst>
              <a:ext uri="{FF2B5EF4-FFF2-40B4-BE49-F238E27FC236}">
                <a16:creationId xmlns:a16="http://schemas.microsoft.com/office/drawing/2014/main" id="{A1B754A0-7384-A31C-F6E7-E4692415333C}"/>
              </a:ext>
            </a:extLst>
          </p:cNvPr>
          <p:cNvSpPr>
            <a:spLocks noGrp="1"/>
          </p:cNvSpPr>
          <p:nvPr>
            <p:ph type="pic" sz="quarter" idx="10"/>
          </p:nvPr>
        </p:nvSpPr>
        <p:spPr/>
        <p:txBody>
          <a:bodyPr/>
          <a:lstStyle/>
          <a:p>
            <a:endParaRPr lang="en-CA" dirty="0"/>
          </a:p>
        </p:txBody>
      </p:sp>
      <p:sp>
        <p:nvSpPr>
          <p:cNvPr id="3" name="Text Placeholder 3">
            <a:extLst>
              <a:ext uri="{FF2B5EF4-FFF2-40B4-BE49-F238E27FC236}">
                <a16:creationId xmlns:a16="http://schemas.microsoft.com/office/drawing/2014/main" id="{9D934FC0-34AC-7809-A162-BBB8C0798A97}"/>
              </a:ext>
            </a:extLst>
          </p:cNvPr>
          <p:cNvSpPr>
            <a:spLocks noGrp="1"/>
          </p:cNvSpPr>
          <p:nvPr>
            <p:ph type="body" sz="quarter" idx="11"/>
          </p:nvPr>
        </p:nvSpPr>
        <p:spPr>
          <a:xfrm>
            <a:off x="6407653" y="3574014"/>
            <a:ext cx="5377951" cy="1260475"/>
          </a:xfrm>
        </p:spPr>
        <p:txBody>
          <a:bodyPr/>
          <a:lstStyle/>
          <a:p>
            <a:endParaRPr lang="en-US" dirty="0"/>
          </a:p>
        </p:txBody>
      </p:sp>
    </p:spTree>
    <p:extLst>
      <p:ext uri="{BB962C8B-B14F-4D97-AF65-F5344CB8AC3E}">
        <p14:creationId xmlns:p14="http://schemas.microsoft.com/office/powerpoint/2010/main" val="397859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8" name="1. Title Placeholder">
            <a:extLst>
              <a:ext uri="{FF2B5EF4-FFF2-40B4-BE49-F238E27FC236}">
                <a16:creationId xmlns:a16="http://schemas.microsoft.com/office/drawing/2014/main" id="{9741213E-EAD2-7D52-2EEB-1832CDC40F5D}"/>
              </a:ext>
            </a:extLst>
          </p:cNvPr>
          <p:cNvSpPr>
            <a:spLocks noGrp="1"/>
          </p:cNvSpPr>
          <p:nvPr>
            <p:ph type="ctrTitle"/>
          </p:nvPr>
        </p:nvSpPr>
        <p:spPr/>
        <p:txBody>
          <a:bodyPr/>
          <a:lstStyle/>
          <a:p>
            <a:pPr>
              <a:tabLst>
                <a:tab pos="1555750" algn="l"/>
              </a:tabLst>
            </a:pPr>
            <a:r>
              <a:rPr lang="en-US" dirty="0"/>
              <a:t>Infographic Examples</a:t>
            </a:r>
          </a:p>
        </p:txBody>
      </p:sp>
      <p:sp>
        <p:nvSpPr>
          <p:cNvPr id="9" name="2. Subtitle Placeholder">
            <a:extLst>
              <a:ext uri="{FF2B5EF4-FFF2-40B4-BE49-F238E27FC236}">
                <a16:creationId xmlns:a16="http://schemas.microsoft.com/office/drawing/2014/main" id="{78CB1B90-93AC-9834-A1AF-47CE435B0156}"/>
              </a:ext>
            </a:extLst>
          </p:cNvPr>
          <p:cNvSpPr>
            <a:spLocks noGrp="1"/>
          </p:cNvSpPr>
          <p:nvPr>
            <p:ph type="subTitle" idx="4294967295"/>
          </p:nvPr>
        </p:nvSpPr>
        <p:spPr>
          <a:xfrm>
            <a:off x="535583" y="3737692"/>
            <a:ext cx="7115093" cy="1655762"/>
          </a:xfrm>
        </p:spPr>
        <p:txBody>
          <a:bodyPr>
            <a:normAutofit/>
          </a:bodyPr>
          <a:lstStyle/>
          <a:p>
            <a:r>
              <a:rPr lang="en-US" sz="2000" dirty="0"/>
              <a:t>Examples of infographic application incorporating the </a:t>
            </a:r>
            <a:br>
              <a:rPr lang="en-US" sz="2000" dirty="0"/>
            </a:br>
            <a:r>
              <a:rPr lang="en-US" sz="2000" dirty="0"/>
              <a:t>secondary </a:t>
            </a:r>
            <a:r>
              <a:rPr lang="en-US" sz="2000" dirty="0" err="1"/>
              <a:t>colour</a:t>
            </a:r>
            <a:r>
              <a:rPr lang="en-US" sz="2000" dirty="0"/>
              <a:t> palette.</a:t>
            </a:r>
          </a:p>
        </p:txBody>
      </p:sp>
      <p:sp>
        <p:nvSpPr>
          <p:cNvPr id="15" name="3. Picture Placeholder">
            <a:extLst>
              <a:ext uri="{FF2B5EF4-FFF2-40B4-BE49-F238E27FC236}">
                <a16:creationId xmlns:a16="http://schemas.microsoft.com/office/drawing/2014/main" id="{86F3E97B-8BB7-2626-85AA-47B2932FAD5B}"/>
              </a:ext>
            </a:extLst>
          </p:cNvPr>
          <p:cNvSpPr>
            <a:spLocks noGrp="1"/>
          </p:cNvSpPr>
          <p:nvPr>
            <p:ph type="pic" idx="4294967295"/>
          </p:nvPr>
        </p:nvSpPr>
        <p:spPr>
          <a:xfrm>
            <a:off x="7650676" y="0"/>
            <a:ext cx="4541325" cy="6854092"/>
          </a:xfrm>
        </p:spPr>
        <p:txBody>
          <a:bodyPr/>
          <a:lstStyle/>
          <a:p>
            <a:endParaRPr lang="en-GB" dirty="0"/>
          </a:p>
        </p:txBody>
      </p:sp>
    </p:spTree>
    <p:extLst>
      <p:ext uri="{BB962C8B-B14F-4D97-AF65-F5344CB8AC3E}">
        <p14:creationId xmlns:p14="http://schemas.microsoft.com/office/powerpoint/2010/main" val="3239116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F72E7614-E533-39BF-5EC7-AB6228429DDA}"/>
              </a:ext>
            </a:extLst>
          </p:cNvPr>
          <p:cNvSpPr>
            <a:spLocks noGrp="1"/>
          </p:cNvSpPr>
          <p:nvPr>
            <p:ph type="title"/>
          </p:nvPr>
        </p:nvSpPr>
        <p:spPr/>
        <p:txBody>
          <a:bodyPr/>
          <a:lstStyle/>
          <a:p>
            <a:endParaRPr lang="en-US" dirty="0"/>
          </a:p>
        </p:txBody>
      </p:sp>
      <p:graphicFrame>
        <p:nvGraphicFramePr>
          <p:cNvPr id="5" name="2. Diagramm Placeholder" descr="An illustrative example of a line graph">
            <a:extLst>
              <a:ext uri="{FF2B5EF4-FFF2-40B4-BE49-F238E27FC236}">
                <a16:creationId xmlns:a16="http://schemas.microsoft.com/office/drawing/2014/main" id="{08550845-3397-E144-1BAF-9FADD8108B92}"/>
              </a:ext>
            </a:extLst>
          </p:cNvPr>
          <p:cNvGraphicFramePr>
            <a:graphicFrameLocks noGrp="1"/>
          </p:cNvGraphicFramePr>
          <p:nvPr>
            <p:ph sz="half" idx="1"/>
            <p:extLst>
              <p:ext uri="{D42A27DB-BD31-4B8C-83A1-F6EECF244321}">
                <p14:modId xmlns:p14="http://schemas.microsoft.com/office/powerpoint/2010/main" val="1624291454"/>
              </p:ext>
            </p:extLst>
          </p:nvPr>
        </p:nvGraphicFramePr>
        <p:xfrm>
          <a:off x="503238" y="1311275"/>
          <a:ext cx="10515600" cy="4378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581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1A435A1F-C379-1169-187A-429F2895FC59}"/>
              </a:ext>
            </a:extLst>
          </p:cNvPr>
          <p:cNvSpPr>
            <a:spLocks noGrp="1"/>
          </p:cNvSpPr>
          <p:nvPr>
            <p:ph type="title"/>
          </p:nvPr>
        </p:nvSpPr>
        <p:spPr/>
        <p:txBody>
          <a:bodyPr/>
          <a:lstStyle/>
          <a:p>
            <a:endParaRPr lang="en-US" dirty="0"/>
          </a:p>
        </p:txBody>
      </p:sp>
      <p:graphicFrame>
        <p:nvGraphicFramePr>
          <p:cNvPr id="5" name="2. Diagramm Placeholder" descr="An illustrative example of a bar chart">
            <a:extLst>
              <a:ext uri="{FF2B5EF4-FFF2-40B4-BE49-F238E27FC236}">
                <a16:creationId xmlns:a16="http://schemas.microsoft.com/office/drawing/2014/main" id="{08550845-3397-E144-1BAF-9FADD8108B92}"/>
              </a:ext>
            </a:extLst>
          </p:cNvPr>
          <p:cNvGraphicFramePr>
            <a:graphicFrameLocks noGrp="1"/>
          </p:cNvGraphicFramePr>
          <p:nvPr>
            <p:ph sz="half" idx="4294967295"/>
            <p:extLst>
              <p:ext uri="{D42A27DB-BD31-4B8C-83A1-F6EECF244321}">
                <p14:modId xmlns:p14="http://schemas.microsoft.com/office/powerpoint/2010/main" val="3605115117"/>
              </p:ext>
            </p:extLst>
          </p:nvPr>
        </p:nvGraphicFramePr>
        <p:xfrm>
          <a:off x="502920" y="1311275"/>
          <a:ext cx="10515600" cy="4378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588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1A435A1F-C379-1169-187A-429F2895FC59}"/>
              </a:ext>
            </a:extLst>
          </p:cNvPr>
          <p:cNvSpPr>
            <a:spLocks noGrp="1"/>
          </p:cNvSpPr>
          <p:nvPr>
            <p:ph type="title"/>
          </p:nvPr>
        </p:nvSpPr>
        <p:spPr/>
        <p:txBody>
          <a:bodyPr/>
          <a:lstStyle/>
          <a:p>
            <a:endParaRPr lang="en-US" dirty="0"/>
          </a:p>
        </p:txBody>
      </p:sp>
      <p:graphicFrame>
        <p:nvGraphicFramePr>
          <p:cNvPr id="3" name="2. Table Placeholder">
            <a:extLst>
              <a:ext uri="{FF2B5EF4-FFF2-40B4-BE49-F238E27FC236}">
                <a16:creationId xmlns:a16="http://schemas.microsoft.com/office/drawing/2014/main" id="{09BB9E3B-5C6C-2CC3-F824-4E9926079C66}"/>
              </a:ext>
            </a:extLst>
          </p:cNvPr>
          <p:cNvGraphicFramePr>
            <a:graphicFrameLocks noGrp="1"/>
          </p:cNvGraphicFramePr>
          <p:nvPr>
            <p:extLst>
              <p:ext uri="{D42A27DB-BD31-4B8C-83A1-F6EECF244321}">
                <p14:modId xmlns:p14="http://schemas.microsoft.com/office/powerpoint/2010/main" val="563491938"/>
              </p:ext>
            </p:extLst>
          </p:nvPr>
        </p:nvGraphicFramePr>
        <p:xfrm>
          <a:off x="1346199" y="1246439"/>
          <a:ext cx="9266805" cy="4150510"/>
        </p:xfrm>
        <a:graphic>
          <a:graphicData uri="http://schemas.openxmlformats.org/drawingml/2006/table">
            <a:tbl>
              <a:tblPr firstRow="1" bandRow="1">
                <a:tableStyleId>{7E9639D4-E3E2-4D34-9284-5A2195B3D0D7}</a:tableStyleId>
              </a:tblPr>
              <a:tblGrid>
                <a:gridCol w="1853361">
                  <a:extLst>
                    <a:ext uri="{9D8B030D-6E8A-4147-A177-3AD203B41FA5}">
                      <a16:colId xmlns:a16="http://schemas.microsoft.com/office/drawing/2014/main" val="3179560838"/>
                    </a:ext>
                  </a:extLst>
                </a:gridCol>
                <a:gridCol w="1853361">
                  <a:extLst>
                    <a:ext uri="{9D8B030D-6E8A-4147-A177-3AD203B41FA5}">
                      <a16:colId xmlns:a16="http://schemas.microsoft.com/office/drawing/2014/main" val="1735624446"/>
                    </a:ext>
                  </a:extLst>
                </a:gridCol>
                <a:gridCol w="1853361">
                  <a:extLst>
                    <a:ext uri="{9D8B030D-6E8A-4147-A177-3AD203B41FA5}">
                      <a16:colId xmlns:a16="http://schemas.microsoft.com/office/drawing/2014/main" val="3605814894"/>
                    </a:ext>
                  </a:extLst>
                </a:gridCol>
                <a:gridCol w="1853361">
                  <a:extLst>
                    <a:ext uri="{9D8B030D-6E8A-4147-A177-3AD203B41FA5}">
                      <a16:colId xmlns:a16="http://schemas.microsoft.com/office/drawing/2014/main" val="1078511434"/>
                    </a:ext>
                  </a:extLst>
                </a:gridCol>
                <a:gridCol w="1853361">
                  <a:extLst>
                    <a:ext uri="{9D8B030D-6E8A-4147-A177-3AD203B41FA5}">
                      <a16:colId xmlns:a16="http://schemas.microsoft.com/office/drawing/2014/main" val="4123136475"/>
                    </a:ext>
                  </a:extLst>
                </a:gridCol>
              </a:tblGrid>
              <a:tr h="592930">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1B1B1B"/>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1B1B1B"/>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1B1B1B"/>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1B1B1B"/>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1B1B1B"/>
                    </a:solidFill>
                  </a:tcPr>
                </a:tc>
                <a:extLst>
                  <a:ext uri="{0D108BD9-81ED-4DB2-BD59-A6C34878D82A}">
                    <a16:rowId xmlns:a16="http://schemas.microsoft.com/office/drawing/2014/main" val="3334615159"/>
                  </a:ext>
                </a:extLst>
              </a:tr>
              <a:tr h="592930">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1238619147"/>
                  </a:ext>
                </a:extLst>
              </a:tr>
              <a:tr h="592930">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987673773"/>
                  </a:ext>
                </a:extLst>
              </a:tr>
              <a:tr h="592930">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2461651541"/>
                  </a:ext>
                </a:extLst>
              </a:tr>
              <a:tr h="592930">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1107550464"/>
                  </a:ext>
                </a:extLst>
              </a:tr>
              <a:tr h="592930">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2258693369"/>
                  </a:ext>
                </a:extLst>
              </a:tr>
              <a:tr h="592930">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tc>
                  <a:txBody>
                    <a:bodyPr/>
                    <a:lstStyle/>
                    <a:p>
                      <a:endParaRPr lang="en-US" dirty="0">
                        <a:ln>
                          <a:solidFill>
                            <a:srgbClr val="1B1B1B"/>
                          </a:solidFill>
                        </a:ln>
                        <a:solidFill>
                          <a:srgbClr val="1B1B1B"/>
                        </a:solidFill>
                        <a:latin typeface="Arial" panose="020B0604020202020204" pitchFamily="34" charset="0"/>
                        <a:cs typeface="Arial" panose="020B0604020202020204" pitchFamily="34" charset="0"/>
                      </a:endParaRPr>
                    </a:p>
                  </a:txBody>
                  <a:tcP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tcPr>
                </a:tc>
                <a:extLst>
                  <a:ext uri="{0D108BD9-81ED-4DB2-BD59-A6C34878D82A}">
                    <a16:rowId xmlns:a16="http://schemas.microsoft.com/office/drawing/2014/main" val="3901113401"/>
                  </a:ext>
                </a:extLst>
              </a:tr>
            </a:tbl>
          </a:graphicData>
        </a:graphic>
      </p:graphicFrame>
    </p:spTree>
    <p:extLst>
      <p:ext uri="{BB962C8B-B14F-4D97-AF65-F5344CB8AC3E}">
        <p14:creationId xmlns:p14="http://schemas.microsoft.com/office/powerpoint/2010/main" val="260027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E7E49-EAA6-C3CB-C075-7B43FE79ABB2}"/>
              </a:ext>
            </a:extLst>
          </p:cNvPr>
          <p:cNvSpPr>
            <a:spLocks noGrp="1"/>
          </p:cNvSpPr>
          <p:nvPr>
            <p:ph type="ctrTitle"/>
          </p:nvPr>
        </p:nvSpPr>
        <p:spPr/>
        <p:txBody>
          <a:bodyPr/>
          <a:lstStyle/>
          <a:p>
            <a:endParaRPr lang="en-GB" dirty="0"/>
          </a:p>
        </p:txBody>
      </p:sp>
      <p:sp>
        <p:nvSpPr>
          <p:cNvPr id="7" name="Subtitle 6">
            <a:extLst>
              <a:ext uri="{FF2B5EF4-FFF2-40B4-BE49-F238E27FC236}">
                <a16:creationId xmlns:a16="http://schemas.microsoft.com/office/drawing/2014/main" id="{6FF0111E-ED38-E392-2169-1F4EE0C8C59A}"/>
              </a:ext>
            </a:extLst>
          </p:cNvPr>
          <p:cNvSpPr>
            <a:spLocks noGrp="1"/>
          </p:cNvSpPr>
          <p:nvPr>
            <p:ph type="subTitle" idx="1"/>
          </p:nvPr>
        </p:nvSpPr>
        <p:spPr/>
        <p:txBody>
          <a:bodyPr/>
          <a:lstStyle/>
          <a:p>
            <a:endParaRPr lang="en-GB" dirty="0"/>
          </a:p>
        </p:txBody>
      </p:sp>
      <p:sp>
        <p:nvSpPr>
          <p:cNvPr id="8" name="Picture Placeholder 7">
            <a:extLst>
              <a:ext uri="{FF2B5EF4-FFF2-40B4-BE49-F238E27FC236}">
                <a16:creationId xmlns:a16="http://schemas.microsoft.com/office/drawing/2014/main" id="{3E629F42-2BBD-108D-84EE-5E6171A14BAB}"/>
              </a:ext>
            </a:extLst>
          </p:cNvPr>
          <p:cNvSpPr>
            <a:spLocks noGrp="1"/>
          </p:cNvSpPr>
          <p:nvPr>
            <p:ph type="pic" idx="11"/>
          </p:nvPr>
        </p:nvSpPr>
        <p:spPr/>
        <p:txBody>
          <a:bodyPr/>
          <a:lstStyle/>
          <a:p>
            <a:endParaRPr lang="en-GB"/>
          </a:p>
        </p:txBody>
      </p:sp>
    </p:spTree>
    <p:extLst>
      <p:ext uri="{BB962C8B-B14F-4D97-AF65-F5344CB8AC3E}">
        <p14:creationId xmlns:p14="http://schemas.microsoft.com/office/powerpoint/2010/main" val="304000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r>
              <a:rPr lang="en-US" dirty="0"/>
              <a:t>PowerPoint guidance sheet</a:t>
            </a:r>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a:xfrm>
            <a:off x="502919" y="1062163"/>
            <a:ext cx="10273937" cy="5077380"/>
          </a:xfrm>
        </p:spPr>
        <p:txBody>
          <a:bodyPr>
            <a:noAutofit/>
          </a:bodyPr>
          <a:lstStyle/>
          <a:p>
            <a:pPr>
              <a:lnSpc>
                <a:spcPct val="120000"/>
              </a:lnSpc>
              <a:spcBef>
                <a:spcPts val="0"/>
              </a:spcBef>
              <a:spcAft>
                <a:spcPts val="600"/>
              </a:spcAft>
            </a:pPr>
            <a:r>
              <a:rPr lang="en-US" sz="1600" b="1" dirty="0"/>
              <a:t>Please remove these slides once you’ve developed your presentation</a:t>
            </a:r>
          </a:p>
          <a:p>
            <a:pPr marL="342900" indent="-342900">
              <a:lnSpc>
                <a:spcPct val="120000"/>
              </a:lnSpc>
              <a:spcBef>
                <a:spcPts val="0"/>
              </a:spcBef>
              <a:spcAft>
                <a:spcPts val="600"/>
              </a:spcAft>
              <a:buFont typeface="Arial" panose="020B0604020202020204" pitchFamily="34" charset="0"/>
              <a:buChar char="•"/>
            </a:pPr>
            <a:r>
              <a:rPr lang="en-US" sz="1600" b="1" dirty="0"/>
              <a:t>Video</a:t>
            </a:r>
            <a:r>
              <a:rPr lang="en-US" sz="1600" dirty="0"/>
              <a:t>: If using video, embed these into the deck. Ideally these videos should be no longer than 1-2 mins, and in line with guidance on the brand portal.</a:t>
            </a:r>
          </a:p>
          <a:p>
            <a:pPr marL="342900" indent="-342900">
              <a:lnSpc>
                <a:spcPct val="120000"/>
              </a:lnSpc>
              <a:spcBef>
                <a:spcPts val="0"/>
              </a:spcBef>
              <a:spcAft>
                <a:spcPts val="600"/>
              </a:spcAft>
              <a:buFont typeface="Arial" panose="020B0604020202020204" pitchFamily="34" charset="0"/>
              <a:buChar char="•"/>
            </a:pPr>
            <a:r>
              <a:rPr lang="en-US" sz="1600" b="1" dirty="0"/>
              <a:t>Testimonials</a:t>
            </a:r>
            <a:r>
              <a:rPr lang="en-US" sz="1600" dirty="0"/>
              <a:t>: If using student testimonials or quotes, then use the slides with an image above text as per the deck.</a:t>
            </a:r>
          </a:p>
          <a:p>
            <a:pPr marL="342900" indent="-342900">
              <a:lnSpc>
                <a:spcPct val="120000"/>
              </a:lnSpc>
              <a:spcBef>
                <a:spcPts val="0"/>
              </a:spcBef>
              <a:spcAft>
                <a:spcPts val="600"/>
              </a:spcAft>
              <a:buFont typeface="Arial" panose="020B0604020202020204" pitchFamily="34" charset="0"/>
              <a:buChar char="•"/>
            </a:pPr>
            <a:r>
              <a:rPr lang="en-US" sz="1600" b="1" dirty="0"/>
              <a:t>Facts and stats</a:t>
            </a:r>
            <a:r>
              <a:rPr lang="en-US" sz="1600" dirty="0"/>
              <a:t>: There are examples in this deck of how to use graphs and present tabular content.</a:t>
            </a:r>
            <a:endParaRPr lang="en-US" sz="1600" b="1" dirty="0"/>
          </a:p>
          <a:p>
            <a:pPr marL="342900" indent="-342900">
              <a:lnSpc>
                <a:spcPct val="120000"/>
              </a:lnSpc>
              <a:spcBef>
                <a:spcPts val="0"/>
              </a:spcBef>
              <a:spcAft>
                <a:spcPts val="600"/>
              </a:spcAft>
              <a:buFont typeface="Arial" panose="020B0604020202020204" pitchFamily="34" charset="0"/>
              <a:buChar char="•"/>
            </a:pPr>
            <a:r>
              <a:rPr lang="en-US" sz="1600" b="1" dirty="0"/>
              <a:t>Accessibility:</a:t>
            </a:r>
            <a:r>
              <a:rPr lang="en-US" sz="1600" dirty="0"/>
              <a:t> To ensure the slides are accessible as possible, please do not put large amounts of copy on the black intro or divider slides. These are meant to break up your presentation with headlines ONLY, and not meant for anything further.</a:t>
            </a:r>
          </a:p>
          <a:p>
            <a:pPr marL="342900" indent="-342900">
              <a:lnSpc>
                <a:spcPct val="120000"/>
              </a:lnSpc>
              <a:spcBef>
                <a:spcPts val="0"/>
              </a:spcBef>
              <a:spcAft>
                <a:spcPts val="600"/>
              </a:spcAft>
              <a:buFont typeface="Arial" panose="020B0604020202020204" pitchFamily="34" charset="0"/>
              <a:buChar char="•"/>
            </a:pPr>
            <a:r>
              <a:rPr lang="en-GB" sz="1600" b="1" dirty="0"/>
              <a:t>Accessibility: </a:t>
            </a:r>
            <a:r>
              <a:rPr lang="en-GB" sz="1600" dirty="0"/>
              <a:t>On completion of your PowerPoint, we recommend all staff use the accessibility checker found in the </a:t>
            </a:r>
            <a:r>
              <a:rPr lang="en-GB" sz="1600" b="1" dirty="0"/>
              <a:t>Review</a:t>
            </a:r>
            <a:r>
              <a:rPr lang="en-GB" sz="1600" dirty="0"/>
              <a:t> tab. This will highlight the common problems that someone with a disability might have in engaging with your presentation, along with suggestions for improvement. Further information can be found on the </a:t>
            </a:r>
            <a:r>
              <a:rPr lang="en-GB" sz="1600" b="1" dirty="0">
                <a:solidFill>
                  <a:schemeClr val="accent1"/>
                </a:solidFill>
                <a:effectLst/>
                <a:hlinkClick r:id="rId3" tooltip="https://support.microsoft.com/en-us/office/make-your-powerpoint-presentations-accessible-to-people-with-disabilities-6f7772b2-2f33-4bd2-8ca7-dae3b2b3ef25">
                  <a:extLst>
                    <a:ext uri="{A12FA001-AC4F-418D-AE19-62706E023703}">
                      <ahyp:hlinkClr xmlns:ahyp="http://schemas.microsoft.com/office/drawing/2018/hyperlinkcolor" val="tx"/>
                    </a:ext>
                  </a:extLst>
                </a:hlinkClick>
              </a:rPr>
              <a:t>Microsoft accessibility best practice table</a:t>
            </a:r>
            <a:r>
              <a:rPr lang="en-GB" sz="1600" dirty="0"/>
              <a:t>. </a:t>
            </a:r>
            <a:endParaRPr lang="en-US" sz="1200" dirty="0"/>
          </a:p>
        </p:txBody>
      </p:sp>
    </p:spTree>
    <p:extLst>
      <p:ext uri="{BB962C8B-B14F-4D97-AF65-F5344CB8AC3E}">
        <p14:creationId xmlns:p14="http://schemas.microsoft.com/office/powerpoint/2010/main" val="2498721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8" name="1. Title Placeholder">
            <a:extLst>
              <a:ext uri="{FF2B5EF4-FFF2-40B4-BE49-F238E27FC236}">
                <a16:creationId xmlns:a16="http://schemas.microsoft.com/office/drawing/2014/main" id="{9741213E-EAD2-7D52-2EEB-1832CDC40F5D}"/>
              </a:ext>
            </a:extLst>
          </p:cNvPr>
          <p:cNvSpPr>
            <a:spLocks noGrp="1"/>
          </p:cNvSpPr>
          <p:nvPr>
            <p:ph type="ctrTitle"/>
          </p:nvPr>
        </p:nvSpPr>
        <p:spPr/>
        <p:txBody>
          <a:bodyPr/>
          <a:lstStyle/>
          <a:p>
            <a:r>
              <a:rPr lang="en-US" dirty="0"/>
              <a:t>Closing slide.</a:t>
            </a:r>
          </a:p>
        </p:txBody>
      </p:sp>
      <p:sp>
        <p:nvSpPr>
          <p:cNvPr id="4" name="Subtitle 3">
            <a:extLst>
              <a:ext uri="{FF2B5EF4-FFF2-40B4-BE49-F238E27FC236}">
                <a16:creationId xmlns:a16="http://schemas.microsoft.com/office/drawing/2014/main" id="{142F4BAF-9E6C-3BBA-C277-D9DA8E1B4711}"/>
              </a:ext>
            </a:extLst>
          </p:cNvPr>
          <p:cNvSpPr>
            <a:spLocks noGrp="1"/>
          </p:cNvSpPr>
          <p:nvPr>
            <p:ph type="subTitle" idx="1"/>
          </p:nvPr>
        </p:nvSpPr>
        <p:spPr/>
        <p:txBody>
          <a:bodyPr/>
          <a:lstStyle/>
          <a:p>
            <a:endParaRPr lang="en-GB" dirty="0"/>
          </a:p>
        </p:txBody>
      </p:sp>
      <p:sp>
        <p:nvSpPr>
          <p:cNvPr id="5" name="Picture Placeholder 4">
            <a:extLst>
              <a:ext uri="{FF2B5EF4-FFF2-40B4-BE49-F238E27FC236}">
                <a16:creationId xmlns:a16="http://schemas.microsoft.com/office/drawing/2014/main" id="{55539B89-D5F3-EF55-9A60-00CD9015C7E1}"/>
              </a:ext>
            </a:extLst>
          </p:cNvPr>
          <p:cNvSpPr>
            <a:spLocks noGrp="1"/>
          </p:cNvSpPr>
          <p:nvPr>
            <p:ph type="pic" idx="11"/>
          </p:nvPr>
        </p:nvSpPr>
        <p:spPr/>
        <p:txBody>
          <a:bodyPr/>
          <a:lstStyle/>
          <a:p>
            <a:endParaRPr lang="en-GB"/>
          </a:p>
        </p:txBody>
      </p:sp>
    </p:spTree>
    <p:extLst>
      <p:ext uri="{BB962C8B-B14F-4D97-AF65-F5344CB8AC3E}">
        <p14:creationId xmlns:p14="http://schemas.microsoft.com/office/powerpoint/2010/main" val="1429308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0BE3FD-8701-E1C1-6E68-102106C4944E}"/>
              </a:ext>
            </a:extLst>
          </p:cNvPr>
          <p:cNvSpPr>
            <a:spLocks noGrp="1"/>
          </p:cNvSpPr>
          <p:nvPr>
            <p:ph type="pic" idx="12"/>
          </p:nvPr>
        </p:nvSpPr>
        <p:spPr/>
        <p:txBody>
          <a:bodyPr/>
          <a:lstStyle/>
          <a:p>
            <a:endParaRPr lang="en-GB"/>
          </a:p>
        </p:txBody>
      </p:sp>
      <p:sp>
        <p:nvSpPr>
          <p:cNvPr id="5" name="2. Title Placeholder">
            <a:extLst>
              <a:ext uri="{FF2B5EF4-FFF2-40B4-BE49-F238E27FC236}">
                <a16:creationId xmlns:a16="http://schemas.microsoft.com/office/drawing/2014/main" id="{DD039C6B-7463-AD30-2FAC-957DE52EAEF5}"/>
              </a:ext>
            </a:extLst>
          </p:cNvPr>
          <p:cNvSpPr>
            <a:spLocks noGrp="1"/>
          </p:cNvSpPr>
          <p:nvPr>
            <p:ph type="ctrTitle"/>
          </p:nvPr>
        </p:nvSpPr>
        <p:spPr/>
        <p:txBody>
          <a:bodyPr/>
          <a:lstStyle/>
          <a:p>
            <a:r>
              <a:rPr lang="en-US" dirty="0"/>
              <a:t>Closing slide</a:t>
            </a:r>
          </a:p>
        </p:txBody>
      </p:sp>
      <p:sp>
        <p:nvSpPr>
          <p:cNvPr id="10" name="Subtitle 9">
            <a:extLst>
              <a:ext uri="{FF2B5EF4-FFF2-40B4-BE49-F238E27FC236}">
                <a16:creationId xmlns:a16="http://schemas.microsoft.com/office/drawing/2014/main" id="{96041974-B213-C5CD-AB37-FBBB60362921}"/>
              </a:ext>
            </a:extLst>
          </p:cNvPr>
          <p:cNvSpPr>
            <a:spLocks noGrp="1"/>
          </p:cNvSpPr>
          <p:nvPr>
            <p:ph type="subTitle" idx="4294967295"/>
          </p:nvPr>
        </p:nvSpPr>
        <p:spPr>
          <a:xfrm>
            <a:off x="406400" y="3737692"/>
            <a:ext cx="7244276" cy="1655762"/>
          </a:xfrm>
        </p:spPr>
        <p:txBody>
          <a:bodyPr/>
          <a:lstStyle/>
          <a:p>
            <a:endParaRPr lang="en-GB" dirty="0"/>
          </a:p>
        </p:txBody>
      </p:sp>
    </p:spTree>
    <p:extLst>
      <p:ext uri="{BB962C8B-B14F-4D97-AF65-F5344CB8AC3E}">
        <p14:creationId xmlns:p14="http://schemas.microsoft.com/office/powerpoint/2010/main" val="33791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r>
              <a:rPr lang="en-US" dirty="0"/>
              <a:t>PowerPoint guidance sheet</a:t>
            </a:r>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a:xfrm>
            <a:off x="502919" y="1062163"/>
            <a:ext cx="10273937" cy="5077380"/>
          </a:xfrm>
        </p:spPr>
        <p:txBody>
          <a:bodyPr>
            <a:noAutofit/>
          </a:bodyPr>
          <a:lstStyle/>
          <a:p>
            <a:pPr>
              <a:lnSpc>
                <a:spcPct val="120000"/>
              </a:lnSpc>
              <a:spcBef>
                <a:spcPts val="0"/>
              </a:spcBef>
              <a:spcAft>
                <a:spcPts val="600"/>
              </a:spcAft>
            </a:pPr>
            <a:r>
              <a:rPr lang="en-US" sz="1600" b="1" dirty="0"/>
              <a:t>Please remove these slides once you’ve developed your presentation</a:t>
            </a:r>
          </a:p>
          <a:p>
            <a:pPr>
              <a:lnSpc>
                <a:spcPct val="120000"/>
              </a:lnSpc>
              <a:spcBef>
                <a:spcPts val="0"/>
              </a:spcBef>
              <a:spcAft>
                <a:spcPts val="600"/>
              </a:spcAft>
            </a:pPr>
            <a:br>
              <a:rPr lang="en-US" sz="1600" b="1" dirty="0"/>
            </a:br>
            <a:r>
              <a:rPr lang="en-US" sz="1600" b="1" dirty="0"/>
              <a:t>Disabling Designer button</a:t>
            </a:r>
            <a:r>
              <a:rPr lang="en-US" sz="1600" dirty="0"/>
              <a:t> </a:t>
            </a:r>
          </a:p>
          <a:p>
            <a:pPr marL="342900" indent="-342900">
              <a:lnSpc>
                <a:spcPct val="120000"/>
              </a:lnSpc>
              <a:spcBef>
                <a:spcPts val="0"/>
              </a:spcBef>
              <a:spcAft>
                <a:spcPts val="600"/>
              </a:spcAft>
              <a:buFont typeface="Arial" panose="020B0604020202020204" pitchFamily="34" charset="0"/>
              <a:buChar char="•"/>
            </a:pPr>
            <a:r>
              <a:rPr lang="en-US" sz="1600" dirty="0"/>
              <a:t>Mac / iOS guide: </a:t>
            </a:r>
            <a:br>
              <a:rPr lang="en-US" sz="1600" dirty="0"/>
            </a:br>
            <a:r>
              <a:rPr lang="en-US" sz="1600" dirty="0"/>
              <a:t>-	Click the </a:t>
            </a:r>
            <a:r>
              <a:rPr lang="en-US" sz="1600" b="1" dirty="0"/>
              <a:t>PowerPoint button </a:t>
            </a:r>
            <a:r>
              <a:rPr lang="en-US" sz="1600" dirty="0"/>
              <a:t>in the top left of your screen. </a:t>
            </a:r>
            <a:br>
              <a:rPr lang="en-US" sz="1600" dirty="0"/>
            </a:br>
            <a:r>
              <a:rPr lang="en-US" sz="1600" dirty="0"/>
              <a:t>- 	Click on </a:t>
            </a:r>
            <a:r>
              <a:rPr lang="en-US" sz="1600" b="1" dirty="0"/>
              <a:t>Preferences</a:t>
            </a:r>
            <a:r>
              <a:rPr lang="en-US" sz="1600" dirty="0"/>
              <a:t> / </a:t>
            </a:r>
            <a:r>
              <a:rPr lang="en-US" sz="1600" b="1" dirty="0" err="1"/>
              <a:t>Cmd</a:t>
            </a:r>
            <a:r>
              <a:rPr lang="en-US" sz="1600" dirty="0"/>
              <a:t> + </a:t>
            </a:r>
            <a:r>
              <a:rPr lang="en-US" sz="1600" b="1" dirty="0"/>
              <a:t>,</a:t>
            </a:r>
            <a:br>
              <a:rPr lang="en-US" sz="1600" dirty="0"/>
            </a:br>
            <a:r>
              <a:rPr lang="en-US" sz="1600" dirty="0"/>
              <a:t>- 	Select </a:t>
            </a:r>
            <a:r>
              <a:rPr lang="en-US" sz="1600" b="1" dirty="0"/>
              <a:t>General</a:t>
            </a:r>
            <a:r>
              <a:rPr lang="en-US" sz="1600" dirty="0"/>
              <a:t> from the new menu which appears </a:t>
            </a:r>
            <a:br>
              <a:rPr lang="en-US" sz="1600" dirty="0"/>
            </a:br>
            <a:r>
              <a:rPr lang="en-US" sz="1600" dirty="0"/>
              <a:t>- 	Then </a:t>
            </a:r>
            <a:r>
              <a:rPr lang="en-US" sz="1600" b="1" dirty="0"/>
              <a:t>untick</a:t>
            </a:r>
            <a:r>
              <a:rPr lang="en-US" sz="1600" dirty="0"/>
              <a:t> the option to ‘automatically show me design ideas’ </a:t>
            </a:r>
            <a:br>
              <a:rPr lang="en-US" sz="1600" dirty="0"/>
            </a:br>
            <a:endParaRPr lang="en-US" sz="1600" dirty="0"/>
          </a:p>
          <a:p>
            <a:pPr marL="342900" indent="-342900">
              <a:lnSpc>
                <a:spcPct val="120000"/>
              </a:lnSpc>
              <a:spcBef>
                <a:spcPts val="0"/>
              </a:spcBef>
              <a:spcAft>
                <a:spcPts val="600"/>
              </a:spcAft>
              <a:buFont typeface="Arial" panose="020B0604020202020204" pitchFamily="34" charset="0"/>
              <a:buChar char="•"/>
            </a:pPr>
            <a:r>
              <a:rPr lang="en-US" sz="1600" dirty="0"/>
              <a:t>Microsoft / Windows: </a:t>
            </a:r>
            <a:br>
              <a:rPr lang="en-US" sz="1600" dirty="0"/>
            </a:br>
            <a:r>
              <a:rPr lang="en-US" sz="1600" dirty="0"/>
              <a:t>-	Click the </a:t>
            </a:r>
            <a:r>
              <a:rPr lang="en-US" sz="1600" b="1" dirty="0"/>
              <a:t>File menu </a:t>
            </a:r>
            <a:r>
              <a:rPr lang="en-US" sz="1600" dirty="0"/>
              <a:t>in the top left of your screen. </a:t>
            </a:r>
            <a:br>
              <a:rPr lang="en-US" sz="1600" dirty="0"/>
            </a:br>
            <a:r>
              <a:rPr lang="en-US" sz="1600" dirty="0"/>
              <a:t>- 	Click on </a:t>
            </a:r>
            <a:r>
              <a:rPr lang="en-US" sz="1600" b="1" dirty="0"/>
              <a:t>Options</a:t>
            </a:r>
            <a:br>
              <a:rPr lang="en-US" sz="1600" dirty="0"/>
            </a:br>
            <a:r>
              <a:rPr lang="en-US" sz="1600" dirty="0"/>
              <a:t>- 	Select General from the new menu which appears </a:t>
            </a:r>
            <a:br>
              <a:rPr lang="en-US" sz="1600" dirty="0"/>
            </a:br>
            <a:r>
              <a:rPr lang="en-US" sz="1600" dirty="0"/>
              <a:t>- 	Then </a:t>
            </a:r>
            <a:r>
              <a:rPr lang="en-US" sz="1600" b="1" dirty="0"/>
              <a:t>untick</a:t>
            </a:r>
            <a:r>
              <a:rPr lang="en-US" sz="1600" dirty="0"/>
              <a:t> the option to ‘automatically show me design ideas’</a:t>
            </a:r>
            <a:br>
              <a:rPr lang="en-US" sz="1600" dirty="0"/>
            </a:br>
            <a:br>
              <a:rPr lang="en-US" sz="1600" dirty="0"/>
            </a:br>
            <a:endParaRPr lang="en-US" sz="1600" dirty="0"/>
          </a:p>
          <a:p>
            <a:pPr marL="342900" indent="-342900">
              <a:lnSpc>
                <a:spcPct val="120000"/>
              </a:lnSpc>
              <a:spcBef>
                <a:spcPts val="0"/>
              </a:spcBef>
              <a:spcAft>
                <a:spcPts val="600"/>
              </a:spcAft>
              <a:buFont typeface="Arial" panose="020B0604020202020204" pitchFamily="34" charset="0"/>
              <a:buChar char="•"/>
            </a:pPr>
            <a:endParaRPr lang="en-US" sz="1200" dirty="0"/>
          </a:p>
        </p:txBody>
      </p:sp>
    </p:spTree>
    <p:extLst>
      <p:ext uri="{BB962C8B-B14F-4D97-AF65-F5344CB8AC3E}">
        <p14:creationId xmlns:p14="http://schemas.microsoft.com/office/powerpoint/2010/main" val="264611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p:txBody>
          <a:bodyPr/>
          <a:lstStyle/>
          <a:p>
            <a:endParaRPr lang="en-US" dirty="0"/>
          </a:p>
        </p:txBody>
      </p:sp>
      <p:sp>
        <p:nvSpPr>
          <p:cNvPr id="6" name="2. Subtitle Placeholder">
            <a:extLst>
              <a:ext uri="{FF2B5EF4-FFF2-40B4-BE49-F238E27FC236}">
                <a16:creationId xmlns:a16="http://schemas.microsoft.com/office/drawing/2014/main" id="{CDC33EBC-F209-63EB-7921-88D652D530A9}"/>
              </a:ext>
            </a:extLst>
          </p:cNvPr>
          <p:cNvSpPr>
            <a:spLocks noGrp="1"/>
          </p:cNvSpPr>
          <p:nvPr>
            <p:ph type="subTitle" idx="4294967295"/>
          </p:nvPr>
        </p:nvSpPr>
        <p:spPr>
          <a:xfrm>
            <a:off x="406400" y="3707702"/>
            <a:ext cx="9144000" cy="1655762"/>
          </a:xfrm>
        </p:spPr>
        <p:txBody>
          <a:bodyPr/>
          <a:lstStyle/>
          <a:p>
            <a:endParaRPr lang="en-US" dirty="0"/>
          </a:p>
        </p:txBody>
      </p:sp>
    </p:spTree>
    <p:extLst>
      <p:ext uri="{BB962C8B-B14F-4D97-AF65-F5344CB8AC3E}">
        <p14:creationId xmlns:p14="http://schemas.microsoft.com/office/powerpoint/2010/main" val="206377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C597A616-0A91-5A9A-E32F-15F441DB3784}"/>
              </a:ext>
            </a:extLst>
          </p:cNvPr>
          <p:cNvSpPr>
            <a:spLocks noGrp="1"/>
          </p:cNvSpPr>
          <p:nvPr>
            <p:ph type="ctrTitle"/>
          </p:nvPr>
        </p:nvSpPr>
        <p:spPr/>
        <p:txBody>
          <a:bodyPr/>
          <a:lstStyle/>
          <a:p>
            <a:endParaRPr lang="en-US" dirty="0"/>
          </a:p>
        </p:txBody>
      </p:sp>
      <p:sp>
        <p:nvSpPr>
          <p:cNvPr id="3" name="2. Subtitle Placeholder">
            <a:extLst>
              <a:ext uri="{FF2B5EF4-FFF2-40B4-BE49-F238E27FC236}">
                <a16:creationId xmlns:a16="http://schemas.microsoft.com/office/drawing/2014/main" id="{6314F977-DAAD-FF47-3FD5-579190CEB9B4}"/>
              </a:ext>
            </a:extLst>
          </p:cNvPr>
          <p:cNvSpPr>
            <a:spLocks noGrp="1"/>
          </p:cNvSpPr>
          <p:nvPr>
            <p:ph type="subTitle" idx="4294967295"/>
          </p:nvPr>
        </p:nvSpPr>
        <p:spPr>
          <a:xfrm>
            <a:off x="406400" y="3760363"/>
            <a:ext cx="6871015" cy="1655762"/>
          </a:xfrm>
        </p:spPr>
        <p:txBody>
          <a:bodyPr/>
          <a:lstStyle/>
          <a:p>
            <a:endParaRPr lang="en-US" dirty="0"/>
          </a:p>
        </p:txBody>
      </p:sp>
      <p:pic>
        <p:nvPicPr>
          <p:cNvPr id="7" name="4. Picture Placeholder 11" descr="A large building with stairs and chairs&#10;&#10;Description automatically generated">
            <a:extLst>
              <a:ext uri="{FF2B5EF4-FFF2-40B4-BE49-F238E27FC236}">
                <a16:creationId xmlns:a16="http://schemas.microsoft.com/office/drawing/2014/main" id="{640592A5-F852-56ED-C53A-4C570BA69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50675"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pic>
    </p:spTree>
    <p:extLst>
      <p:ext uri="{BB962C8B-B14F-4D97-AF65-F5344CB8AC3E}">
        <p14:creationId xmlns:p14="http://schemas.microsoft.com/office/powerpoint/2010/main" val="945239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8" name="1. Title Placeholder">
            <a:extLst>
              <a:ext uri="{FF2B5EF4-FFF2-40B4-BE49-F238E27FC236}">
                <a16:creationId xmlns:a16="http://schemas.microsoft.com/office/drawing/2014/main" id="{9741213E-EAD2-7D52-2EEB-1832CDC40F5D}"/>
              </a:ext>
            </a:extLst>
          </p:cNvPr>
          <p:cNvSpPr>
            <a:spLocks noGrp="1"/>
          </p:cNvSpPr>
          <p:nvPr>
            <p:ph type="ctrTitle"/>
          </p:nvPr>
        </p:nvSpPr>
        <p:spPr/>
        <p:txBody>
          <a:bodyPr/>
          <a:lstStyle/>
          <a:p>
            <a:pPr>
              <a:tabLst>
                <a:tab pos="1555750" algn="l"/>
              </a:tabLst>
            </a:pPr>
            <a:endParaRPr lang="en-US" dirty="0"/>
          </a:p>
        </p:txBody>
      </p:sp>
      <p:sp>
        <p:nvSpPr>
          <p:cNvPr id="9" name="2. Subtitle Placeholder">
            <a:extLst>
              <a:ext uri="{FF2B5EF4-FFF2-40B4-BE49-F238E27FC236}">
                <a16:creationId xmlns:a16="http://schemas.microsoft.com/office/drawing/2014/main" id="{78CB1B90-93AC-9834-A1AF-47CE435B0156}"/>
              </a:ext>
            </a:extLst>
          </p:cNvPr>
          <p:cNvSpPr>
            <a:spLocks noGrp="1"/>
          </p:cNvSpPr>
          <p:nvPr>
            <p:ph type="subTitle" idx="1"/>
          </p:nvPr>
        </p:nvSpPr>
        <p:spPr/>
        <p:txBody>
          <a:bodyPr/>
          <a:lstStyle/>
          <a:p>
            <a:endParaRPr lang="en-US" dirty="0"/>
          </a:p>
        </p:txBody>
      </p:sp>
      <p:pic>
        <p:nvPicPr>
          <p:cNvPr id="2" name="3. Picture Placeholder 3" descr="A campus building in Dubai with trees and plants">
            <a:extLst>
              <a:ext uri="{FF2B5EF4-FFF2-40B4-BE49-F238E27FC236}">
                <a16:creationId xmlns:a16="http://schemas.microsoft.com/office/drawing/2014/main" id="{B992E11C-C53D-28E3-3AE6-5BDF953579D5}"/>
              </a:ext>
            </a:extLst>
          </p:cNvPr>
          <p:cNvPicPr>
            <a:picLocks noGrp="1" noChangeAspect="1"/>
          </p:cNvPicPr>
          <p:nvPr>
            <p:ph type="pic" idx="11"/>
          </p:nvPr>
        </p:nvPicPr>
        <p:blipFill>
          <a:blip r:embed="rId3" cstate="screen">
            <a:extLst>
              <a:ext uri="{28A0092B-C50C-407E-A947-70E740481C1C}">
                <a14:useLocalDpi xmlns:a14="http://schemas.microsoft.com/office/drawing/2010/main"/>
              </a:ext>
            </a:extLst>
          </a:blip>
          <a:srcRect/>
          <a:stretch>
            <a:fillRect/>
          </a:stretch>
        </p:blipFill>
        <p:spPr>
          <a:xfrm>
            <a:off x="7656738" y="0"/>
            <a:ext cx="4542379" cy="6858000"/>
          </a:xfrm>
        </p:spPr>
      </p:pic>
    </p:spTree>
    <p:extLst>
      <p:ext uri="{BB962C8B-B14F-4D97-AF65-F5344CB8AC3E}">
        <p14:creationId xmlns:p14="http://schemas.microsoft.com/office/powerpoint/2010/main" val="4290712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164C1-2DC1-6799-78E8-12BFF6FFCC7E}"/>
              </a:ext>
            </a:extLst>
          </p:cNvPr>
          <p:cNvSpPr>
            <a:spLocks noGrp="1"/>
          </p:cNvSpPr>
          <p:nvPr>
            <p:ph type="ctrTitle"/>
          </p:nvPr>
        </p:nvSpPr>
        <p:spPr/>
        <p:txBody>
          <a:bodyPr/>
          <a:lstStyle/>
          <a:p>
            <a:endParaRPr lang="en-GB" dirty="0"/>
          </a:p>
        </p:txBody>
      </p:sp>
      <p:sp>
        <p:nvSpPr>
          <p:cNvPr id="6" name="Subtitle 5">
            <a:extLst>
              <a:ext uri="{FF2B5EF4-FFF2-40B4-BE49-F238E27FC236}">
                <a16:creationId xmlns:a16="http://schemas.microsoft.com/office/drawing/2014/main" id="{DEF6702C-CBAC-D24D-B260-9C1066F4FCF3}"/>
              </a:ext>
            </a:extLst>
          </p:cNvPr>
          <p:cNvSpPr>
            <a:spLocks noGrp="1"/>
          </p:cNvSpPr>
          <p:nvPr>
            <p:ph type="subTitle" idx="4294967295"/>
          </p:nvPr>
        </p:nvSpPr>
        <p:spPr>
          <a:xfrm>
            <a:off x="406400" y="3707702"/>
            <a:ext cx="9144000" cy="1655762"/>
          </a:xfrm>
        </p:spPr>
        <p:txBody>
          <a:bodyPr/>
          <a:lstStyle/>
          <a:p>
            <a:endParaRPr lang="en-GB" dirty="0"/>
          </a:p>
        </p:txBody>
      </p:sp>
    </p:spTree>
    <p:extLst>
      <p:ext uri="{BB962C8B-B14F-4D97-AF65-F5344CB8AC3E}">
        <p14:creationId xmlns:p14="http://schemas.microsoft.com/office/powerpoint/2010/main" val="165419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5" name="1. Title Placeholder">
            <a:extLst>
              <a:ext uri="{FF2B5EF4-FFF2-40B4-BE49-F238E27FC236}">
                <a16:creationId xmlns:a16="http://schemas.microsoft.com/office/drawing/2014/main" id="{06BA2105-D716-666D-488F-3796EF501B00}"/>
              </a:ext>
            </a:extLst>
          </p:cNvPr>
          <p:cNvSpPr>
            <a:spLocks noGrp="1"/>
          </p:cNvSpPr>
          <p:nvPr>
            <p:ph type="title"/>
          </p:nvPr>
        </p:nvSpPr>
        <p:spPr/>
        <p:txBody>
          <a:bodyPr/>
          <a:lstStyle/>
          <a:p>
            <a:endParaRPr lang="en-US" dirty="0"/>
          </a:p>
        </p:txBody>
      </p:sp>
      <p:sp>
        <p:nvSpPr>
          <p:cNvPr id="6" name="2. Content Placeholder">
            <a:extLst>
              <a:ext uri="{FF2B5EF4-FFF2-40B4-BE49-F238E27FC236}">
                <a16:creationId xmlns:a16="http://schemas.microsoft.com/office/drawing/2014/main" id="{C16A6CAD-CDDC-E816-5112-0E8D3DAA82AD}"/>
              </a:ext>
            </a:extLst>
          </p:cNvPr>
          <p:cNvSpPr>
            <a:spLocks noGrp="1"/>
          </p:cNvSpPr>
          <p:nvPr>
            <p:ph sz="half" idx="1"/>
          </p:nvPr>
        </p:nvSpPr>
        <p:spPr/>
        <p:txBody>
          <a:bodyPr/>
          <a:lstStyle/>
          <a:p>
            <a:pPr marL="0" indent="0">
              <a:buNone/>
            </a:pPr>
            <a:endParaRPr lang="en-US" dirty="0"/>
          </a:p>
        </p:txBody>
      </p:sp>
    </p:spTree>
    <p:extLst>
      <p:ext uri="{BB962C8B-B14F-4D97-AF65-F5344CB8AC3E}">
        <p14:creationId xmlns:p14="http://schemas.microsoft.com/office/powerpoint/2010/main" val="408319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 name="1. Title Placeholder">
            <a:extLst>
              <a:ext uri="{FF2B5EF4-FFF2-40B4-BE49-F238E27FC236}">
                <a16:creationId xmlns:a16="http://schemas.microsoft.com/office/drawing/2014/main" id="{9479E6CE-7A6A-729B-1162-DFABF219681F}"/>
              </a:ext>
            </a:extLst>
          </p:cNvPr>
          <p:cNvSpPr>
            <a:spLocks noGrp="1"/>
          </p:cNvSpPr>
          <p:nvPr>
            <p:ph type="title"/>
          </p:nvPr>
        </p:nvSpPr>
        <p:spPr/>
        <p:txBody>
          <a:bodyPr/>
          <a:lstStyle/>
          <a:p>
            <a:endParaRPr lang="en-US" dirty="0"/>
          </a:p>
        </p:txBody>
      </p:sp>
      <p:sp>
        <p:nvSpPr>
          <p:cNvPr id="11" name="2. Content Placeholder">
            <a:extLst>
              <a:ext uri="{FF2B5EF4-FFF2-40B4-BE49-F238E27FC236}">
                <a16:creationId xmlns:a16="http://schemas.microsoft.com/office/drawing/2014/main" id="{3EBE831B-566A-67DE-1459-8A2EB49DFBFE}"/>
              </a:ext>
            </a:extLst>
          </p:cNvPr>
          <p:cNvSpPr>
            <a:spLocks noGrp="1"/>
          </p:cNvSpPr>
          <p:nvPr>
            <p:ph sz="half" idx="1"/>
          </p:nvPr>
        </p:nvSpPr>
        <p:spPr/>
        <p:txBody>
          <a:bodyPr/>
          <a:lstStyle/>
          <a:p>
            <a:endParaRPr lang="en-US" dirty="0"/>
          </a:p>
        </p:txBody>
      </p:sp>
      <p:sp>
        <p:nvSpPr>
          <p:cNvPr id="13" name="3. Content Placeholder">
            <a:extLst>
              <a:ext uri="{FF2B5EF4-FFF2-40B4-BE49-F238E27FC236}">
                <a16:creationId xmlns:a16="http://schemas.microsoft.com/office/drawing/2014/main" id="{C1BD2AA9-A2C3-CFB9-7695-BA926023DE92}"/>
              </a:ext>
            </a:extLst>
          </p:cNvPr>
          <p:cNvSpPr>
            <a:spLocks noGrp="1"/>
          </p:cNvSpPr>
          <p:nvPr>
            <p:ph sz="half" idx="11"/>
          </p:nvPr>
        </p:nvSpPr>
        <p:spPr/>
        <p:txBody>
          <a:bodyPr/>
          <a:lstStyle/>
          <a:p>
            <a:endParaRPr lang="en-US" dirty="0"/>
          </a:p>
        </p:txBody>
      </p:sp>
    </p:spTree>
    <p:extLst>
      <p:ext uri="{BB962C8B-B14F-4D97-AF65-F5344CB8AC3E}">
        <p14:creationId xmlns:p14="http://schemas.microsoft.com/office/powerpoint/2010/main" val="2381235449"/>
      </p:ext>
    </p:extLst>
  </p:cSld>
  <p:clrMapOvr>
    <a:masterClrMapping/>
  </p:clrMapOvr>
</p:sld>
</file>

<file path=ppt/theme/theme1.xml><?xml version="1.0" encoding="utf-8"?>
<a:theme xmlns:a="http://schemas.openxmlformats.org/drawingml/2006/main" name="Dark Theme">
  <a:themeElements>
    <a:clrScheme name="UoB Colours Dark">
      <a:dk1>
        <a:srgbClr val="000000"/>
      </a:dk1>
      <a:lt1>
        <a:srgbClr val="FFFFFF"/>
      </a:lt1>
      <a:dk2>
        <a:srgbClr val="CD9700"/>
      </a:dk2>
      <a:lt2>
        <a:srgbClr val="E30513"/>
      </a:lt2>
      <a:accent1>
        <a:srgbClr val="3AAA34"/>
      </a:accent1>
      <a:accent2>
        <a:srgbClr val="00ACA9"/>
      </a:accent2>
      <a:accent3>
        <a:srgbClr val="2481C3"/>
      </a:accent3>
      <a:accent4>
        <a:srgbClr val="5E4F9C"/>
      </a:accent4>
      <a:accent5>
        <a:srgbClr val="EA5183"/>
      </a:accent5>
      <a:accent6>
        <a:srgbClr val="F07F3C"/>
      </a:accent6>
      <a:hlink>
        <a:srgbClr val="CD9700"/>
      </a:hlink>
      <a:folHlink>
        <a:srgbClr val="5859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B_PowerPoint-template UK" id="{5546F24D-1206-0649-BDF1-33FE26AE079A}" vid="{D0D01D1F-D49C-A940-9AF0-DA02571E3974}"/>
    </a:ext>
  </a:extLst>
</a:theme>
</file>

<file path=ppt/theme/theme2.xml><?xml version="1.0" encoding="utf-8"?>
<a:theme xmlns:a="http://schemas.openxmlformats.org/drawingml/2006/main" name="Light Theme">
  <a:themeElements>
    <a:clrScheme name="Custom 8">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7838"/>
      </a:hlink>
      <a:folHlink>
        <a:srgbClr val="C59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B_PowerPoint-template UK" id="{5546F24D-1206-0649-BDF1-33FE26AE079A}" vid="{A9BBC072-F068-4B42-AFBD-E14D6EFCF3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9" ma:contentTypeDescription="Create a new document." ma:contentTypeScope="" ma:versionID="e9e9e2db7755883d37df619aa7413dc9">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f42e9e836f2e0c93445cd2540603e89d"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ndTime xmlns="997cdd1e-e429-4b09-99d2-d895aefd500f" xsi:nil="true"/>
    <TaxCatchAll xmlns="a3ce718d-f813-4adc-8824-5d044fc7674a" xsi:nil="true"/>
    <lcf76f155ced4ddcb4097134ff3c332f xmlns="997cdd1e-e429-4b09-99d2-d895aefd50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EB96AD-99A0-45ED-B827-BCC3E4FCF463}">
  <ds:schemaRefs>
    <ds:schemaRef ds:uri="http://schemas.microsoft.com/sharepoint/v3/contenttype/forms"/>
  </ds:schemaRefs>
</ds:datastoreItem>
</file>

<file path=customXml/itemProps2.xml><?xml version="1.0" encoding="utf-8"?>
<ds:datastoreItem xmlns:ds="http://schemas.openxmlformats.org/officeDocument/2006/customXml" ds:itemID="{9C14B3CC-8BCF-48EB-9FEE-8FCAB66FD9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cdd1e-e429-4b09-99d2-d895aefd500f"/>
    <ds:schemaRef ds:uri="a3ce718d-f813-4adc-8824-5d044fc767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59717D-CB25-4A45-88EB-DFF31B728467}">
  <ds:schemaRefs>
    <ds:schemaRef ds:uri="http://www.w3.org/XML/1998/namespace"/>
    <ds:schemaRef ds:uri="http://purl.org/dc/dcmitype/"/>
    <ds:schemaRef ds:uri="997cdd1e-e429-4b09-99d2-d895aefd500f"/>
    <ds:schemaRef ds:uri="http://purl.org/dc/elements/1.1/"/>
    <ds:schemaRef ds:uri="a3ce718d-f813-4adc-8824-5d044fc7674a"/>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UoB_PowerPoint-template Dubai (002)</Template>
  <TotalTime>263</TotalTime>
  <Words>620</Words>
  <Application>Microsoft Macintosh PowerPoint</Application>
  <PresentationFormat>Widescreen</PresentationFormat>
  <Paragraphs>33</Paragraphs>
  <Slides>21</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Times New Roman</vt:lpstr>
      <vt:lpstr>Calibri</vt:lpstr>
      <vt:lpstr>Dark Theme</vt:lpstr>
      <vt:lpstr>Light Theme</vt:lpstr>
      <vt:lpstr>PowerPoint guidance sheet</vt:lpstr>
      <vt:lpstr>PowerPoint guidance sheet</vt:lpstr>
      <vt:lpstr>PowerPoint guidance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Infographic Examples</vt:lpstr>
      <vt:lpstr>PowerPoint Presentation</vt:lpstr>
      <vt:lpstr>PowerPoint Presentation</vt:lpstr>
      <vt:lpstr>PowerPoint Presentation</vt:lpstr>
      <vt:lpstr>PowerPoint Presentation</vt:lpstr>
      <vt:lpstr>Closing slide.</vt:lpstr>
      <vt:lpstr>Closing slide</vt:lpstr>
    </vt:vector>
  </TitlesOfParts>
  <Company>University of Birmingham Dubai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UoB PowerPoint Template Dubai</dc:title>
  <dc:creator>Jennifer Curry Jahnke (Application Services)</dc:creator>
  <cp:lastModifiedBy>Denise Redmond</cp:lastModifiedBy>
  <cp:revision>14</cp:revision>
  <dcterms:created xsi:type="dcterms:W3CDTF">2023-09-28T19:13:47Z</dcterms:created>
  <dcterms:modified xsi:type="dcterms:W3CDTF">2024-04-26T16:28:12Z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0x010100305445A33AFAEC419A41B44D69E6129F</vt:lpwstr>
  </property>
  <property fmtid="{D5CDD505-2E9C-101B-9397-08002B2CF9AE}" pid="3" name="MediaServiceImageTags">
    <vt:lpwstr/>
  </property>
</Properties>
</file>