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3" r:id="rId4"/>
  </p:sldMasterIdLst>
  <p:notesMasterIdLst>
    <p:notesMasterId r:id="rId23"/>
  </p:notesMasterIdLst>
  <p:handoutMasterIdLst>
    <p:handoutMasterId r:id="rId24"/>
  </p:handoutMasterIdLst>
  <p:sldIdLst>
    <p:sldId id="294" r:id="rId5"/>
    <p:sldId id="295" r:id="rId6"/>
    <p:sldId id="256" r:id="rId7"/>
    <p:sldId id="296" r:id="rId8"/>
    <p:sldId id="297" r:id="rId9"/>
    <p:sldId id="298" r:id="rId10"/>
    <p:sldId id="299" r:id="rId11"/>
    <p:sldId id="300" r:id="rId12"/>
    <p:sldId id="301" r:id="rId13"/>
    <p:sldId id="257" r:id="rId14"/>
    <p:sldId id="285" r:id="rId15"/>
    <p:sldId id="303" r:id="rId16"/>
    <p:sldId id="304" r:id="rId17"/>
    <p:sldId id="264" r:id="rId18"/>
    <p:sldId id="267" r:id="rId19"/>
    <p:sldId id="290" r:id="rId20"/>
    <p:sldId id="270" r:id="rId21"/>
    <p:sldId id="293" r:id="rId22"/>
  </p:sldIdLst>
  <p:sldSz cx="12192000" cy="6858000"/>
  <p:notesSz cx="6858000" cy="9144000"/>
  <p:embeddedFontLst>
    <p:embeddedFont>
      <p:font typeface="Helvetica" pitchFamily="2"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06B7B3-04E7-14C7-F006-E8D6FD9317EA}" name="Michelle Sewell" initials="MS" userId="S::michelle@mammoth.tv::e8d9b915-60eb-4c10-8538-61abdf84f72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B1B"/>
    <a:srgbClr val="FAFAFA"/>
    <a:srgbClr val="191B1B"/>
    <a:srgbClr val="27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47" autoAdjust="0"/>
    <p:restoredTop sz="86447" autoAdjust="0"/>
  </p:normalViewPr>
  <p:slideViewPr>
    <p:cSldViewPr snapToGrid="0">
      <p:cViewPr varScale="1">
        <p:scale>
          <a:sx n="106" d="100"/>
          <a:sy n="106" d="100"/>
        </p:scale>
        <p:origin x="1296" y="17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38" d="100"/>
          <a:sy n="138" d="100"/>
        </p:scale>
        <p:origin x="3168"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526684164479"/>
          <c:y val="0.183681722524107"/>
          <c:w val="0.78227853209253295"/>
          <c:h val="0.545171505905512"/>
        </c:manualLayout>
      </c:layout>
      <c:scatterChart>
        <c:scatterStyle val="lineMarker"/>
        <c:varyColors val="0"/>
        <c:ser>
          <c:idx val="0"/>
          <c:order val="0"/>
          <c:tx>
            <c:strRef>
              <c:f>Blatt1!$B$1</c:f>
              <c:strCache>
                <c:ptCount val="1"/>
                <c:pt idx="0">
                  <c:v>Company 1</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Blatt1!$A$2:$A$15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Blatt1!$B$2:$B$15</c:f>
              <c:numCache>
                <c:formatCode>General</c:formatCode>
                <c:ptCount val="14"/>
                <c:pt idx="0">
                  <c:v>0</c:v>
                </c:pt>
                <c:pt idx="1">
                  <c:v>3</c:v>
                </c:pt>
                <c:pt idx="2">
                  <c:v>1</c:v>
                </c:pt>
                <c:pt idx="3">
                  <c:v>2</c:v>
                </c:pt>
                <c:pt idx="4">
                  <c:v>0</c:v>
                </c:pt>
              </c:numCache>
            </c:numRef>
          </c:yVal>
          <c:smooth val="0"/>
          <c:extLst>
            <c:ext xmlns:c16="http://schemas.microsoft.com/office/drawing/2014/chart" uri="{C3380CC4-5D6E-409C-BE32-E72D297353CC}">
              <c16:uniqueId val="{00000000-CF65-AE4F-B81A-F1226AB90DEE}"/>
            </c:ext>
          </c:extLst>
        </c:ser>
        <c:ser>
          <c:idx val="1"/>
          <c:order val="1"/>
          <c:tx>
            <c:strRef>
              <c:f>Blatt1!$C$1</c:f>
              <c:strCache>
                <c:ptCount val="1"/>
                <c:pt idx="0">
                  <c:v>Company 2</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Blatt1!$A$2:$A$15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Blatt1!$C$2:$C$15</c:f>
              <c:numCache>
                <c:formatCode>General</c:formatCode>
                <c:ptCount val="14"/>
                <c:pt idx="2">
                  <c:v>0</c:v>
                </c:pt>
                <c:pt idx="3">
                  <c:v>5</c:v>
                </c:pt>
                <c:pt idx="4">
                  <c:v>6</c:v>
                </c:pt>
                <c:pt idx="5">
                  <c:v>4</c:v>
                </c:pt>
                <c:pt idx="6">
                  <c:v>2</c:v>
                </c:pt>
                <c:pt idx="7">
                  <c:v>0</c:v>
                </c:pt>
              </c:numCache>
            </c:numRef>
          </c:yVal>
          <c:smooth val="0"/>
          <c:extLst>
            <c:ext xmlns:c16="http://schemas.microsoft.com/office/drawing/2014/chart" uri="{C3380CC4-5D6E-409C-BE32-E72D297353CC}">
              <c16:uniqueId val="{00000001-CF65-AE4F-B81A-F1226AB90DEE}"/>
            </c:ext>
          </c:extLst>
        </c:ser>
        <c:ser>
          <c:idx val="2"/>
          <c:order val="2"/>
          <c:tx>
            <c:strRef>
              <c:f>Blatt1!$D$1</c:f>
              <c:strCache>
                <c:ptCount val="1"/>
                <c:pt idx="0">
                  <c:v>Company 3</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Blatt1!$A$2:$A$15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Blatt1!$D$2:$D$15</c:f>
              <c:numCache>
                <c:formatCode>General</c:formatCode>
                <c:ptCount val="14"/>
                <c:pt idx="5">
                  <c:v>0</c:v>
                </c:pt>
                <c:pt idx="6">
                  <c:v>2</c:v>
                </c:pt>
                <c:pt idx="7">
                  <c:v>4</c:v>
                </c:pt>
                <c:pt idx="8">
                  <c:v>0</c:v>
                </c:pt>
              </c:numCache>
            </c:numRef>
          </c:yVal>
          <c:smooth val="0"/>
          <c:extLst>
            <c:ext xmlns:c16="http://schemas.microsoft.com/office/drawing/2014/chart" uri="{C3380CC4-5D6E-409C-BE32-E72D297353CC}">
              <c16:uniqueId val="{00000002-CF65-AE4F-B81A-F1226AB90DEE}"/>
            </c:ext>
          </c:extLst>
        </c:ser>
        <c:ser>
          <c:idx val="3"/>
          <c:order val="3"/>
          <c:tx>
            <c:strRef>
              <c:f>Blatt1!$E$1</c:f>
              <c:strCache>
                <c:ptCount val="1"/>
                <c:pt idx="0">
                  <c:v>Company 4</c:v>
                </c:pt>
              </c:strCache>
            </c:strRef>
          </c:tx>
          <c:spPr>
            <a:ln w="19050" cap="rnd">
              <a:solidFill>
                <a:schemeClr val="tx2"/>
              </a:solidFill>
              <a:round/>
            </a:ln>
            <a:effectLst/>
          </c:spPr>
          <c:marker>
            <c:symbol val="circle"/>
            <c:size val="5"/>
            <c:spPr>
              <a:solidFill>
                <a:schemeClr val="tx2"/>
              </a:solidFill>
              <a:ln w="9525">
                <a:solidFill>
                  <a:schemeClr val="tx2"/>
                </a:solidFill>
              </a:ln>
              <a:effectLst/>
            </c:spPr>
          </c:marker>
          <c:xVal>
            <c:numRef>
              <c:f>Blatt1!$A$2:$A$15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Blatt1!$E$2:$E$15</c:f>
              <c:numCache>
                <c:formatCode>General</c:formatCode>
                <c:ptCount val="14"/>
                <c:pt idx="7">
                  <c:v>0</c:v>
                </c:pt>
                <c:pt idx="8">
                  <c:v>2</c:v>
                </c:pt>
                <c:pt idx="9">
                  <c:v>4</c:v>
                </c:pt>
                <c:pt idx="10">
                  <c:v>3</c:v>
                </c:pt>
                <c:pt idx="11">
                  <c:v>4</c:v>
                </c:pt>
                <c:pt idx="12">
                  <c:v>0</c:v>
                </c:pt>
              </c:numCache>
            </c:numRef>
          </c:yVal>
          <c:smooth val="0"/>
          <c:extLst>
            <c:ext xmlns:c16="http://schemas.microsoft.com/office/drawing/2014/chart" uri="{C3380CC4-5D6E-409C-BE32-E72D297353CC}">
              <c16:uniqueId val="{00000003-CF65-AE4F-B81A-F1226AB90DEE}"/>
            </c:ext>
          </c:extLst>
        </c:ser>
        <c:dLbls>
          <c:showLegendKey val="0"/>
          <c:showVal val="0"/>
          <c:showCatName val="0"/>
          <c:showSerName val="0"/>
          <c:showPercent val="0"/>
          <c:showBubbleSize val="0"/>
        </c:dLbls>
        <c:axId val="-147051584"/>
        <c:axId val="-220590224"/>
      </c:scatterChart>
      <c:valAx>
        <c:axId val="-147051584"/>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solidFill>
                  <a:schemeClr val="tx1"/>
                </a:solidFill>
              </a:defRPr>
            </a:pPr>
            <a:endParaRPr lang="en-US"/>
          </a:p>
        </c:txPr>
        <c:crossAx val="-220590224"/>
        <c:crosses val="autoZero"/>
        <c:crossBetween val="midCat"/>
      </c:valAx>
      <c:valAx>
        <c:axId val="-22059022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solidFill>
                  <a:schemeClr val="tx1"/>
                </a:solidFill>
              </a:defRPr>
            </a:pPr>
            <a:endParaRPr lang="en-US"/>
          </a:p>
        </c:txPr>
        <c:crossAx val="-147051584"/>
        <c:crosses val="autoZero"/>
        <c:crossBetween val="midCat"/>
      </c:valAx>
      <c:spPr>
        <a:noFill/>
        <a:ln>
          <a:noFill/>
        </a:ln>
        <a:effectLst/>
      </c:spPr>
    </c:plotArea>
    <c:legend>
      <c:legendPos val="b"/>
      <c:layout>
        <c:manualLayout>
          <c:xMode val="edge"/>
          <c:yMode val="edge"/>
          <c:x val="0.25627515310586202"/>
          <c:y val="0.85208051952131203"/>
          <c:w val="0.487249726811395"/>
          <c:h val="6.3775049470741599E-2"/>
        </c:manualLayout>
      </c:layout>
      <c:overlay val="0"/>
      <c:spPr>
        <a:noFill/>
        <a:ln>
          <a:noFill/>
        </a:ln>
        <a:effectLst/>
      </c:spPr>
      <c:txPr>
        <a:bodyPr rot="0" vert="horz"/>
        <a:lstStyle/>
        <a:p>
          <a:pPr>
            <a:defRPr>
              <a:solidFill>
                <a:schemeClr val="tx1"/>
              </a:solidFill>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Blatt1!$B$1</c:f>
              <c:strCache>
                <c:ptCount val="1"/>
                <c:pt idx="0">
                  <c:v>Company 1</c:v>
                </c:pt>
              </c:strCache>
            </c:strRef>
          </c:tx>
          <c:spPr>
            <a:solidFill>
              <a:schemeClr val="accent1"/>
            </a:solidFill>
            <a:ln>
              <a:noFill/>
            </a:ln>
            <a:effectLst/>
          </c:spPr>
          <c:invertIfNegative val="0"/>
          <c:cat>
            <c:numRef>
              <c:f>Blatt1!$A$2:$A$15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Blatt1!$B$2:$B$15</c:f>
              <c:numCache>
                <c:formatCode>General</c:formatCode>
                <c:ptCount val="14"/>
                <c:pt idx="0">
                  <c:v>0</c:v>
                </c:pt>
                <c:pt idx="1">
                  <c:v>3</c:v>
                </c:pt>
                <c:pt idx="2">
                  <c:v>1</c:v>
                </c:pt>
                <c:pt idx="3">
                  <c:v>2</c:v>
                </c:pt>
                <c:pt idx="4">
                  <c:v>0</c:v>
                </c:pt>
              </c:numCache>
            </c:numRef>
          </c:val>
          <c:extLst>
            <c:ext xmlns:c16="http://schemas.microsoft.com/office/drawing/2014/chart" uri="{C3380CC4-5D6E-409C-BE32-E72D297353CC}">
              <c16:uniqueId val="{00000000-875A-DA4B-A1E2-20268075A579}"/>
            </c:ext>
          </c:extLst>
        </c:ser>
        <c:ser>
          <c:idx val="1"/>
          <c:order val="1"/>
          <c:tx>
            <c:strRef>
              <c:f>Blatt1!$C$1</c:f>
              <c:strCache>
                <c:ptCount val="1"/>
                <c:pt idx="0">
                  <c:v>Company 2</c:v>
                </c:pt>
              </c:strCache>
            </c:strRef>
          </c:tx>
          <c:spPr>
            <a:solidFill>
              <a:schemeClr val="accent2"/>
            </a:solidFill>
            <a:ln>
              <a:noFill/>
            </a:ln>
            <a:effectLst/>
          </c:spPr>
          <c:invertIfNegative val="0"/>
          <c:cat>
            <c:numRef>
              <c:f>Blatt1!$A$2:$A$15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Blatt1!$C$2:$C$15</c:f>
              <c:numCache>
                <c:formatCode>General</c:formatCode>
                <c:ptCount val="14"/>
                <c:pt idx="2">
                  <c:v>0</c:v>
                </c:pt>
                <c:pt idx="3">
                  <c:v>5</c:v>
                </c:pt>
                <c:pt idx="4">
                  <c:v>6</c:v>
                </c:pt>
                <c:pt idx="5">
                  <c:v>4</c:v>
                </c:pt>
                <c:pt idx="6">
                  <c:v>2</c:v>
                </c:pt>
                <c:pt idx="7">
                  <c:v>0</c:v>
                </c:pt>
              </c:numCache>
            </c:numRef>
          </c:val>
          <c:extLst>
            <c:ext xmlns:c16="http://schemas.microsoft.com/office/drawing/2014/chart" uri="{C3380CC4-5D6E-409C-BE32-E72D297353CC}">
              <c16:uniqueId val="{00000001-875A-DA4B-A1E2-20268075A579}"/>
            </c:ext>
          </c:extLst>
        </c:ser>
        <c:ser>
          <c:idx val="2"/>
          <c:order val="2"/>
          <c:tx>
            <c:strRef>
              <c:f>Blatt1!$D$1</c:f>
              <c:strCache>
                <c:ptCount val="1"/>
                <c:pt idx="0">
                  <c:v>Company 3</c:v>
                </c:pt>
              </c:strCache>
            </c:strRef>
          </c:tx>
          <c:spPr>
            <a:solidFill>
              <a:schemeClr val="accent3"/>
            </a:solidFill>
            <a:ln>
              <a:noFill/>
            </a:ln>
            <a:effectLst/>
          </c:spPr>
          <c:invertIfNegative val="0"/>
          <c:cat>
            <c:numRef>
              <c:f>Blatt1!$A$2:$A$15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Blatt1!$D$2:$D$15</c:f>
              <c:numCache>
                <c:formatCode>General</c:formatCode>
                <c:ptCount val="14"/>
                <c:pt idx="5">
                  <c:v>0</c:v>
                </c:pt>
                <c:pt idx="6">
                  <c:v>2</c:v>
                </c:pt>
                <c:pt idx="7">
                  <c:v>4</c:v>
                </c:pt>
                <c:pt idx="8">
                  <c:v>0</c:v>
                </c:pt>
              </c:numCache>
            </c:numRef>
          </c:val>
          <c:extLst>
            <c:ext xmlns:c16="http://schemas.microsoft.com/office/drawing/2014/chart" uri="{C3380CC4-5D6E-409C-BE32-E72D297353CC}">
              <c16:uniqueId val="{00000002-875A-DA4B-A1E2-20268075A579}"/>
            </c:ext>
          </c:extLst>
        </c:ser>
        <c:ser>
          <c:idx val="3"/>
          <c:order val="3"/>
          <c:tx>
            <c:strRef>
              <c:f>Blatt1!$E$1</c:f>
              <c:strCache>
                <c:ptCount val="1"/>
                <c:pt idx="0">
                  <c:v>Company 4</c:v>
                </c:pt>
              </c:strCache>
            </c:strRef>
          </c:tx>
          <c:spPr>
            <a:solidFill>
              <a:schemeClr val="accent4"/>
            </a:solidFill>
            <a:ln>
              <a:noFill/>
            </a:ln>
            <a:effectLst/>
          </c:spPr>
          <c:invertIfNegative val="0"/>
          <c:cat>
            <c:numRef>
              <c:f>Blatt1!$A$2:$A$15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Blatt1!$E$2:$E$15</c:f>
              <c:numCache>
                <c:formatCode>General</c:formatCode>
                <c:ptCount val="14"/>
                <c:pt idx="7">
                  <c:v>0</c:v>
                </c:pt>
                <c:pt idx="8">
                  <c:v>2</c:v>
                </c:pt>
                <c:pt idx="9">
                  <c:v>4</c:v>
                </c:pt>
                <c:pt idx="10">
                  <c:v>3</c:v>
                </c:pt>
                <c:pt idx="11">
                  <c:v>4</c:v>
                </c:pt>
                <c:pt idx="12">
                  <c:v>0</c:v>
                </c:pt>
              </c:numCache>
            </c:numRef>
          </c:val>
          <c:extLst>
            <c:ext xmlns:c16="http://schemas.microsoft.com/office/drawing/2014/chart" uri="{C3380CC4-5D6E-409C-BE32-E72D297353CC}">
              <c16:uniqueId val="{00000003-875A-DA4B-A1E2-20268075A579}"/>
            </c:ext>
          </c:extLst>
        </c:ser>
        <c:dLbls>
          <c:showLegendKey val="0"/>
          <c:showVal val="0"/>
          <c:showCatName val="0"/>
          <c:showSerName val="0"/>
          <c:showPercent val="0"/>
          <c:showBubbleSize val="0"/>
        </c:dLbls>
        <c:gapWidth val="150"/>
        <c:axId val="1208337967"/>
        <c:axId val="1208736271"/>
      </c:barChart>
      <c:catAx>
        <c:axId val="1208337967"/>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8736271"/>
        <c:crosses val="autoZero"/>
        <c:auto val="1"/>
        <c:lblAlgn val="ctr"/>
        <c:lblOffset val="100"/>
        <c:noMultiLvlLbl val="0"/>
      </c:catAx>
      <c:valAx>
        <c:axId val="12087362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8337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346B67-71C4-6A20-5B1F-CF02011E03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6B6DA43-4E6A-F57C-F129-8621F4C48E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CB6302-81D9-3341-8BEE-558FFE2510A3}" type="datetimeFigureOut">
              <a:rPr lang="en-US" smtClean="0"/>
              <a:t>3/15/24</a:t>
            </a:fld>
            <a:endParaRPr lang="en-US"/>
          </a:p>
        </p:txBody>
      </p:sp>
      <p:sp>
        <p:nvSpPr>
          <p:cNvPr id="4" name="Footer Placeholder 3">
            <a:extLst>
              <a:ext uri="{FF2B5EF4-FFF2-40B4-BE49-F238E27FC236}">
                <a16:creationId xmlns:a16="http://schemas.microsoft.com/office/drawing/2014/main" id="{B51356D5-F218-1A4F-F824-0004C2F0481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1BBB1A6-FD46-F964-76CD-4727A6A780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E4192F-5B50-BB49-817A-7CA11482C31B}" type="slidenum">
              <a:rPr lang="en-US" smtClean="0"/>
              <a:t>‹#›</a:t>
            </a:fld>
            <a:endParaRPr lang="en-US"/>
          </a:p>
        </p:txBody>
      </p:sp>
    </p:spTree>
    <p:extLst>
      <p:ext uri="{BB962C8B-B14F-4D97-AF65-F5344CB8AC3E}">
        <p14:creationId xmlns:p14="http://schemas.microsoft.com/office/powerpoint/2010/main" val="22598423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BDFEF-057C-A843-8C81-03384ABB4BFC}" type="datetimeFigureOut">
              <a:rPr lang="en-US" smtClean="0"/>
              <a:t>3/15/24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5D149E-358D-2440-BDD5-072440F2B74A}" type="slidenum">
              <a:rPr lang="en-US" smtClean="0"/>
              <a:t>‹#›</a:t>
            </a:fld>
            <a:endParaRPr lang="en-US"/>
          </a:p>
        </p:txBody>
      </p:sp>
    </p:spTree>
    <p:extLst>
      <p:ext uri="{BB962C8B-B14F-4D97-AF65-F5344CB8AC3E}">
        <p14:creationId xmlns:p14="http://schemas.microsoft.com/office/powerpoint/2010/main" val="1011765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5D149E-358D-2440-BDD5-072440F2B74A}" type="slidenum">
              <a:rPr lang="en-US" smtClean="0"/>
              <a:t>3</a:t>
            </a:fld>
            <a:endParaRPr lang="en-US"/>
          </a:p>
        </p:txBody>
      </p:sp>
    </p:spTree>
    <p:extLst>
      <p:ext uri="{BB962C8B-B14F-4D97-AF65-F5344CB8AC3E}">
        <p14:creationId xmlns:p14="http://schemas.microsoft.com/office/powerpoint/2010/main" val="3805944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5D149E-358D-2440-BDD5-072440F2B74A}" type="slidenum">
              <a:rPr lang="en-US" smtClean="0"/>
              <a:t>10</a:t>
            </a:fld>
            <a:endParaRPr lang="en-US"/>
          </a:p>
        </p:txBody>
      </p:sp>
    </p:spTree>
    <p:extLst>
      <p:ext uri="{BB962C8B-B14F-4D97-AF65-F5344CB8AC3E}">
        <p14:creationId xmlns:p14="http://schemas.microsoft.com/office/powerpoint/2010/main" val="361208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5D149E-358D-2440-BDD5-072440F2B74A}" type="slidenum">
              <a:rPr lang="en-US" smtClean="0"/>
              <a:t>17</a:t>
            </a:fld>
            <a:endParaRPr lang="en-US"/>
          </a:p>
        </p:txBody>
      </p:sp>
    </p:spTree>
    <p:extLst>
      <p:ext uri="{BB962C8B-B14F-4D97-AF65-F5344CB8AC3E}">
        <p14:creationId xmlns:p14="http://schemas.microsoft.com/office/powerpoint/2010/main" val="1583350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5D149E-358D-2440-BDD5-072440F2B74A}" type="slidenum">
              <a:rPr lang="en-US" smtClean="0"/>
              <a:t>18</a:t>
            </a:fld>
            <a:endParaRPr lang="en-US"/>
          </a:p>
        </p:txBody>
      </p:sp>
    </p:spTree>
    <p:extLst>
      <p:ext uri="{BB962C8B-B14F-4D97-AF65-F5344CB8AC3E}">
        <p14:creationId xmlns:p14="http://schemas.microsoft.com/office/powerpoint/2010/main" val="12576857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Title Slide">
    <p:spTree>
      <p:nvGrpSpPr>
        <p:cNvPr id="1" name=""/>
        <p:cNvGrpSpPr/>
        <p:nvPr/>
      </p:nvGrpSpPr>
      <p:grpSpPr>
        <a:xfrm>
          <a:off x="0" y="0"/>
          <a:ext cx="0" cy="0"/>
          <a:chOff x="0" y="0"/>
          <a:chExt cx="0" cy="0"/>
        </a:xfrm>
      </p:grpSpPr>
      <p:pic>
        <p:nvPicPr>
          <p:cNvPr id="7" name="5. Picture">
            <a:extLst>
              <a:ext uri="{FF2B5EF4-FFF2-40B4-BE49-F238E27FC236}">
                <a16:creationId xmlns:a16="http://schemas.microsoft.com/office/drawing/2014/main" id="{C5602FD7-1231-064E-CF9F-7F8C08F8EFE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2. Title Placeholder">
            <a:extLst>
              <a:ext uri="{FF2B5EF4-FFF2-40B4-BE49-F238E27FC236}">
                <a16:creationId xmlns:a16="http://schemas.microsoft.com/office/drawing/2014/main" id="{8CC78C08-B324-DDE3-8FA4-2E0FECB9847B}"/>
              </a:ext>
            </a:extLst>
          </p:cNvPr>
          <p:cNvSpPr>
            <a:spLocks noGrp="1"/>
          </p:cNvSpPr>
          <p:nvPr>
            <p:ph type="ctrTitle" hasCustomPrompt="1"/>
          </p:nvPr>
        </p:nvSpPr>
        <p:spPr>
          <a:xfrm>
            <a:off x="406400" y="1274763"/>
            <a:ext cx="9144000" cy="2387600"/>
          </a:xfrm>
          <a:prstGeom prst="rect">
            <a:avLst/>
          </a:prstGeom>
        </p:spPr>
        <p:txBody>
          <a:bodyPr anchor="b"/>
          <a:lstStyle>
            <a:lvl1pPr algn="l">
              <a:lnSpc>
                <a:spcPts val="5400"/>
              </a:lnSpc>
              <a:defRPr sz="6000"/>
            </a:lvl1pPr>
          </a:lstStyle>
          <a:p>
            <a:r>
              <a:rPr lang="en-GB" dirty="0"/>
              <a:t>Insert headline here. </a:t>
            </a:r>
            <a:br>
              <a:rPr lang="en-GB" dirty="0"/>
            </a:br>
            <a:r>
              <a:rPr lang="en-GB" dirty="0"/>
              <a:t>Should be between </a:t>
            </a:r>
            <a:br>
              <a:rPr lang="en-GB" dirty="0"/>
            </a:br>
            <a:r>
              <a:rPr lang="en-GB" dirty="0"/>
              <a:t>1-3 lines max. </a:t>
            </a:r>
            <a:endParaRPr lang="en-US" dirty="0"/>
          </a:p>
        </p:txBody>
      </p:sp>
      <p:sp>
        <p:nvSpPr>
          <p:cNvPr id="15" name="3. Subtitle Placeholder">
            <a:extLst>
              <a:ext uri="{FF2B5EF4-FFF2-40B4-BE49-F238E27FC236}">
                <a16:creationId xmlns:a16="http://schemas.microsoft.com/office/drawing/2014/main" id="{B933CDFE-7FC5-932E-CB7F-3B49EC1A0FCA}"/>
              </a:ext>
            </a:extLst>
          </p:cNvPr>
          <p:cNvSpPr>
            <a:spLocks noGrp="1"/>
          </p:cNvSpPr>
          <p:nvPr>
            <p:ph type="subTitle" idx="1" hasCustomPrompt="1"/>
          </p:nvPr>
        </p:nvSpPr>
        <p:spPr>
          <a:xfrm>
            <a:off x="406400" y="3707702"/>
            <a:ext cx="9144000" cy="1655762"/>
          </a:xfrm>
          <a:prstGeom prst="rect">
            <a:avLst/>
          </a:prstGeom>
        </p:spPr>
        <p:txBody>
          <a:bodyPr>
            <a:normAutofit/>
          </a:bodyPr>
          <a:lstStyle>
            <a:lvl1pPr marL="0" indent="0" algn="l">
              <a:lnSpc>
                <a:spcPct val="10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sub copy here.</a:t>
            </a:r>
            <a:endParaRPr lang="en-US" dirty="0"/>
          </a:p>
        </p:txBody>
      </p:sp>
      <p:pic>
        <p:nvPicPr>
          <p:cNvPr id="4" name="Picture 3" descr="A black background with a black square&#10;&#10;Description automatically generated with medium confidence">
            <a:extLst>
              <a:ext uri="{FF2B5EF4-FFF2-40B4-BE49-F238E27FC236}">
                <a16:creationId xmlns:a16="http://schemas.microsoft.com/office/drawing/2014/main" id="{82EF67E1-6EE4-3331-ABA4-9F069831BFF9}"/>
              </a:ext>
            </a:extLst>
          </p:cNvPr>
          <p:cNvPicPr>
            <a:picLocks noChangeAspect="1"/>
          </p:cNvPicPr>
          <p:nvPr userDrawn="1"/>
        </p:nvPicPr>
        <p:blipFill>
          <a:blip r:embed="rId3"/>
          <a:stretch>
            <a:fillRect/>
          </a:stretch>
        </p:blipFill>
        <p:spPr>
          <a:xfrm>
            <a:off x="406400" y="5827395"/>
            <a:ext cx="1954059" cy="487304"/>
          </a:xfrm>
          <a:prstGeom prst="rect">
            <a:avLst/>
          </a:prstGeom>
        </p:spPr>
      </p:pic>
    </p:spTree>
    <p:extLst>
      <p:ext uri="{BB962C8B-B14F-4D97-AF65-F5344CB8AC3E}">
        <p14:creationId xmlns:p14="http://schemas.microsoft.com/office/powerpoint/2010/main" val="2792727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4" name="2. Title Placeholder">
            <a:extLst>
              <a:ext uri="{FF2B5EF4-FFF2-40B4-BE49-F238E27FC236}">
                <a16:creationId xmlns:a16="http://schemas.microsoft.com/office/drawing/2014/main" id="{8053EF19-8D24-481D-0BDA-F79A2035DF33}"/>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dirty="0"/>
              <a:t>Insert headline here.</a:t>
            </a:r>
            <a:endParaRPr lang="en-US" dirty="0"/>
          </a:p>
        </p:txBody>
      </p:sp>
      <p:sp>
        <p:nvSpPr>
          <p:cNvPr id="17" name="3. Content Placeholder (1)">
            <a:extLst>
              <a:ext uri="{FF2B5EF4-FFF2-40B4-BE49-F238E27FC236}">
                <a16:creationId xmlns:a16="http://schemas.microsoft.com/office/drawing/2014/main" id="{11254375-EF80-738D-E998-C0B2F39CB8FE}"/>
              </a:ext>
            </a:extLst>
          </p:cNvPr>
          <p:cNvSpPr>
            <a:spLocks noGrp="1"/>
          </p:cNvSpPr>
          <p:nvPr>
            <p:ph sz="half" idx="1"/>
          </p:nvPr>
        </p:nvSpPr>
        <p:spPr>
          <a:xfrm>
            <a:off x="502920" y="1310641"/>
            <a:ext cx="5181600" cy="437895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4. Content Placeholder (2)">
            <a:extLst>
              <a:ext uri="{FF2B5EF4-FFF2-40B4-BE49-F238E27FC236}">
                <a16:creationId xmlns:a16="http://schemas.microsoft.com/office/drawing/2014/main" id="{084CCB2F-26F1-E1B8-5561-263F115EB15F}"/>
              </a:ext>
            </a:extLst>
          </p:cNvPr>
          <p:cNvSpPr>
            <a:spLocks noGrp="1"/>
          </p:cNvSpPr>
          <p:nvPr>
            <p:ph sz="half" idx="2"/>
          </p:nvPr>
        </p:nvSpPr>
        <p:spPr>
          <a:xfrm>
            <a:off x="5836920" y="1310641"/>
            <a:ext cx="5181600" cy="437895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black background with a black square&#10;&#10;Description automatically generated with medium confidence">
            <a:extLst>
              <a:ext uri="{FF2B5EF4-FFF2-40B4-BE49-F238E27FC236}">
                <a16:creationId xmlns:a16="http://schemas.microsoft.com/office/drawing/2014/main" id="{25A08B27-4FCD-D887-21E3-71B416AADE54}"/>
              </a:ext>
            </a:extLst>
          </p:cNvPr>
          <p:cNvPicPr>
            <a:picLocks noChangeAspect="1"/>
          </p:cNvPicPr>
          <p:nvPr userDrawn="1"/>
        </p:nvPicPr>
        <p:blipFill>
          <a:blip r:embed="rId2"/>
          <a:stretch>
            <a:fillRect/>
          </a:stretch>
        </p:blipFill>
        <p:spPr>
          <a:xfrm>
            <a:off x="9735021" y="5827395"/>
            <a:ext cx="1954059" cy="487304"/>
          </a:xfrm>
          <a:prstGeom prst="rect">
            <a:avLst/>
          </a:prstGeom>
        </p:spPr>
      </p:pic>
    </p:spTree>
    <p:extLst>
      <p:ext uri="{BB962C8B-B14F-4D97-AF65-F5344CB8AC3E}">
        <p14:creationId xmlns:p14="http://schemas.microsoft.com/office/powerpoint/2010/main" val="668885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Divider Slide - 1">
    <p:spTree>
      <p:nvGrpSpPr>
        <p:cNvPr id="1" name=""/>
        <p:cNvGrpSpPr/>
        <p:nvPr/>
      </p:nvGrpSpPr>
      <p:grpSpPr>
        <a:xfrm>
          <a:off x="0" y="0"/>
          <a:ext cx="0" cy="0"/>
          <a:chOff x="0" y="0"/>
          <a:chExt cx="0" cy="0"/>
        </a:xfrm>
      </p:grpSpPr>
      <p:sp>
        <p:nvSpPr>
          <p:cNvPr id="2" name="1. Title Placeholder">
            <a:extLst>
              <a:ext uri="{FF2B5EF4-FFF2-40B4-BE49-F238E27FC236}">
                <a16:creationId xmlns:a16="http://schemas.microsoft.com/office/drawing/2014/main" id="{4D8642A1-7E6D-B42F-7749-8DC80C6DEDA2}"/>
              </a:ext>
            </a:extLst>
          </p:cNvPr>
          <p:cNvSpPr>
            <a:spLocks noGrp="1"/>
          </p:cNvSpPr>
          <p:nvPr>
            <p:ph type="ctrTitle" hasCustomPrompt="1"/>
          </p:nvPr>
        </p:nvSpPr>
        <p:spPr>
          <a:xfrm>
            <a:off x="406400" y="754224"/>
            <a:ext cx="6520180" cy="976045"/>
          </a:xfrm>
          <a:prstGeom prst="rect">
            <a:avLst/>
          </a:prstGeom>
        </p:spPr>
        <p:txBody>
          <a:bodyPr anchor="b"/>
          <a:lstStyle>
            <a:lvl1pPr algn="l">
              <a:lnSpc>
                <a:spcPts val="5400"/>
              </a:lnSpc>
              <a:defRPr sz="6000"/>
            </a:lvl1pPr>
          </a:lstStyle>
          <a:p>
            <a:r>
              <a:rPr lang="en-GB" dirty="0"/>
              <a:t>Insert headline here.</a:t>
            </a:r>
            <a:endParaRPr lang="en-US" dirty="0"/>
          </a:p>
        </p:txBody>
      </p:sp>
      <p:sp>
        <p:nvSpPr>
          <p:cNvPr id="4" name="2. Subtitle Placeholder">
            <a:extLst>
              <a:ext uri="{FF2B5EF4-FFF2-40B4-BE49-F238E27FC236}">
                <a16:creationId xmlns:a16="http://schemas.microsoft.com/office/drawing/2014/main" id="{798414E1-64D1-96D6-D06F-F94F3202CC59}"/>
              </a:ext>
            </a:extLst>
          </p:cNvPr>
          <p:cNvSpPr>
            <a:spLocks noGrp="1"/>
          </p:cNvSpPr>
          <p:nvPr>
            <p:ph type="subTitle" idx="1" hasCustomPrompt="1"/>
          </p:nvPr>
        </p:nvSpPr>
        <p:spPr>
          <a:xfrm>
            <a:off x="406400" y="2059593"/>
            <a:ext cx="6353996" cy="1369407"/>
          </a:xfrm>
          <a:prstGeom prst="rect">
            <a:avLst/>
          </a:prstGeom>
        </p:spPr>
        <p:txBody>
          <a:bodyPr>
            <a:normAutofit/>
          </a:bodyPr>
          <a:lstStyle>
            <a:lvl1pPr marL="0" indent="0" algn="l">
              <a:lnSpc>
                <a:spcPct val="10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sub copy here.</a:t>
            </a:r>
            <a:endParaRPr lang="en-US" dirty="0"/>
          </a:p>
        </p:txBody>
      </p:sp>
      <p:sp>
        <p:nvSpPr>
          <p:cNvPr id="5" name="3. Picture Placeholder">
            <a:extLst>
              <a:ext uri="{FF2B5EF4-FFF2-40B4-BE49-F238E27FC236}">
                <a16:creationId xmlns:a16="http://schemas.microsoft.com/office/drawing/2014/main" id="{C4BE638E-576F-FF68-6661-2065A7520713}"/>
              </a:ext>
            </a:extLst>
          </p:cNvPr>
          <p:cNvSpPr>
            <a:spLocks noGrp="1"/>
          </p:cNvSpPr>
          <p:nvPr>
            <p:ph type="pic" sz="quarter" idx="10"/>
          </p:nvPr>
        </p:nvSpPr>
        <p:spPr>
          <a:xfrm>
            <a:off x="0" y="3852863"/>
            <a:ext cx="12192000" cy="3005137"/>
          </a:xfrm>
        </p:spPr>
        <p:txBody>
          <a:bodyPr/>
          <a:lstStyle/>
          <a:p>
            <a:endParaRPr lang="en-US"/>
          </a:p>
        </p:txBody>
      </p:sp>
      <p:pic>
        <p:nvPicPr>
          <p:cNvPr id="6" name="Picture 5" descr="A black background with a black square&#10;&#10;Description automatically generated with medium confidence">
            <a:extLst>
              <a:ext uri="{FF2B5EF4-FFF2-40B4-BE49-F238E27FC236}">
                <a16:creationId xmlns:a16="http://schemas.microsoft.com/office/drawing/2014/main" id="{9E76A172-0120-5491-60E8-988074C1EB70}"/>
              </a:ext>
            </a:extLst>
          </p:cNvPr>
          <p:cNvPicPr>
            <a:picLocks noChangeAspect="1"/>
          </p:cNvPicPr>
          <p:nvPr userDrawn="1"/>
        </p:nvPicPr>
        <p:blipFill>
          <a:blip r:embed="rId2"/>
          <a:stretch>
            <a:fillRect/>
          </a:stretch>
        </p:blipFill>
        <p:spPr>
          <a:xfrm>
            <a:off x="9735021" y="754942"/>
            <a:ext cx="1954059" cy="487304"/>
          </a:xfrm>
          <a:prstGeom prst="rect">
            <a:avLst/>
          </a:prstGeom>
        </p:spPr>
      </p:pic>
    </p:spTree>
    <p:extLst>
      <p:ext uri="{BB962C8B-B14F-4D97-AF65-F5344CB8AC3E}">
        <p14:creationId xmlns:p14="http://schemas.microsoft.com/office/powerpoint/2010/main" val="1567527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Divider Slide - 2">
    <p:spTree>
      <p:nvGrpSpPr>
        <p:cNvPr id="1" name=""/>
        <p:cNvGrpSpPr/>
        <p:nvPr/>
      </p:nvGrpSpPr>
      <p:grpSpPr>
        <a:xfrm>
          <a:off x="0" y="0"/>
          <a:ext cx="0" cy="0"/>
          <a:chOff x="0" y="0"/>
          <a:chExt cx="0" cy="0"/>
        </a:xfrm>
      </p:grpSpPr>
      <p:sp>
        <p:nvSpPr>
          <p:cNvPr id="6" name="1. Title Placeholder">
            <a:extLst>
              <a:ext uri="{FF2B5EF4-FFF2-40B4-BE49-F238E27FC236}">
                <a16:creationId xmlns:a16="http://schemas.microsoft.com/office/drawing/2014/main" id="{DC759DBE-3BA0-9E84-5596-2AD69AA128D4}"/>
              </a:ext>
            </a:extLst>
          </p:cNvPr>
          <p:cNvSpPr>
            <a:spLocks noGrp="1"/>
          </p:cNvSpPr>
          <p:nvPr>
            <p:ph type="ctrTitle" hasCustomPrompt="1"/>
          </p:nvPr>
        </p:nvSpPr>
        <p:spPr>
          <a:xfrm>
            <a:off x="406400" y="1603450"/>
            <a:ext cx="5377951" cy="1680537"/>
          </a:xfrm>
          <a:prstGeom prst="rect">
            <a:avLst/>
          </a:prstGeom>
        </p:spPr>
        <p:txBody>
          <a:bodyPr anchor="b"/>
          <a:lstStyle>
            <a:lvl1pPr algn="l">
              <a:lnSpc>
                <a:spcPts val="5400"/>
              </a:lnSpc>
              <a:defRPr sz="6000"/>
            </a:lvl1pPr>
          </a:lstStyle>
          <a:p>
            <a:r>
              <a:rPr lang="en-GB" dirty="0"/>
              <a:t>Insert </a:t>
            </a:r>
            <a:br>
              <a:rPr lang="en-GB" dirty="0"/>
            </a:br>
            <a:r>
              <a:rPr lang="en-GB" dirty="0"/>
              <a:t>headline here.</a:t>
            </a:r>
            <a:endParaRPr lang="en-US" dirty="0"/>
          </a:p>
        </p:txBody>
      </p:sp>
      <p:sp>
        <p:nvSpPr>
          <p:cNvPr id="7" name="2. Subtitle Placeholder">
            <a:extLst>
              <a:ext uri="{FF2B5EF4-FFF2-40B4-BE49-F238E27FC236}">
                <a16:creationId xmlns:a16="http://schemas.microsoft.com/office/drawing/2014/main" id="{02A192BC-C9DB-F0AB-B1DE-03D15E5A8739}"/>
              </a:ext>
            </a:extLst>
          </p:cNvPr>
          <p:cNvSpPr>
            <a:spLocks noGrp="1"/>
          </p:cNvSpPr>
          <p:nvPr>
            <p:ph type="subTitle" idx="1" hasCustomPrompt="1"/>
          </p:nvPr>
        </p:nvSpPr>
        <p:spPr>
          <a:xfrm>
            <a:off x="406400" y="3707702"/>
            <a:ext cx="5377951" cy="1655762"/>
          </a:xfrm>
          <a:prstGeom prst="rect">
            <a:avLst/>
          </a:prstGeom>
        </p:spPr>
        <p:txBody>
          <a:bodyPr>
            <a:normAutofit/>
          </a:bodyPr>
          <a:lstStyle>
            <a:lvl1pPr marL="0" indent="0" algn="l">
              <a:lnSpc>
                <a:spcPct val="10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sub copy here.</a:t>
            </a:r>
            <a:endParaRPr lang="en-US" dirty="0"/>
          </a:p>
        </p:txBody>
      </p:sp>
      <p:sp>
        <p:nvSpPr>
          <p:cNvPr id="5" name="3. Picture Placeholder">
            <a:extLst>
              <a:ext uri="{FF2B5EF4-FFF2-40B4-BE49-F238E27FC236}">
                <a16:creationId xmlns:a16="http://schemas.microsoft.com/office/drawing/2014/main" id="{C4BE638E-576F-FF68-6661-2065A7520713}"/>
              </a:ext>
            </a:extLst>
          </p:cNvPr>
          <p:cNvSpPr>
            <a:spLocks noGrp="1"/>
          </p:cNvSpPr>
          <p:nvPr>
            <p:ph type="pic" sz="quarter" idx="10"/>
          </p:nvPr>
        </p:nvSpPr>
        <p:spPr>
          <a:xfrm>
            <a:off x="6407650" y="1"/>
            <a:ext cx="5784349" cy="6858000"/>
          </a:xfrm>
        </p:spPr>
        <p:txBody>
          <a:bodyPr/>
          <a:lstStyle/>
          <a:p>
            <a:endParaRPr lang="en-US"/>
          </a:p>
        </p:txBody>
      </p:sp>
      <p:pic>
        <p:nvPicPr>
          <p:cNvPr id="2" name="Picture 1" descr="A black background with a black square&#10;&#10;Description automatically generated with medium confidence">
            <a:extLst>
              <a:ext uri="{FF2B5EF4-FFF2-40B4-BE49-F238E27FC236}">
                <a16:creationId xmlns:a16="http://schemas.microsoft.com/office/drawing/2014/main" id="{1C28641C-5551-16DE-84DF-E1489E73B09D}"/>
              </a:ext>
            </a:extLst>
          </p:cNvPr>
          <p:cNvPicPr>
            <a:picLocks noChangeAspect="1"/>
          </p:cNvPicPr>
          <p:nvPr userDrawn="1"/>
        </p:nvPicPr>
        <p:blipFill>
          <a:blip r:embed="rId2"/>
          <a:stretch>
            <a:fillRect/>
          </a:stretch>
        </p:blipFill>
        <p:spPr>
          <a:xfrm>
            <a:off x="406400" y="5827395"/>
            <a:ext cx="1954059" cy="487304"/>
          </a:xfrm>
          <a:prstGeom prst="rect">
            <a:avLst/>
          </a:prstGeom>
        </p:spPr>
      </p:pic>
    </p:spTree>
    <p:extLst>
      <p:ext uri="{BB962C8B-B14F-4D97-AF65-F5344CB8AC3E}">
        <p14:creationId xmlns:p14="http://schemas.microsoft.com/office/powerpoint/2010/main" val="360714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ht Divider Slide - 3">
    <p:spTree>
      <p:nvGrpSpPr>
        <p:cNvPr id="1" name=""/>
        <p:cNvGrpSpPr/>
        <p:nvPr/>
      </p:nvGrpSpPr>
      <p:grpSpPr>
        <a:xfrm>
          <a:off x="0" y="0"/>
          <a:ext cx="0" cy="0"/>
          <a:chOff x="0" y="0"/>
          <a:chExt cx="0" cy="0"/>
        </a:xfrm>
      </p:grpSpPr>
      <p:sp>
        <p:nvSpPr>
          <p:cNvPr id="3" name="1. Title Placeholder">
            <a:extLst>
              <a:ext uri="{FF2B5EF4-FFF2-40B4-BE49-F238E27FC236}">
                <a16:creationId xmlns:a16="http://schemas.microsoft.com/office/drawing/2014/main" id="{B7F235D6-4347-D7AC-BFE0-1EA4849BA5F6}"/>
              </a:ext>
            </a:extLst>
          </p:cNvPr>
          <p:cNvSpPr>
            <a:spLocks noGrp="1"/>
          </p:cNvSpPr>
          <p:nvPr>
            <p:ph type="ctrTitle" hasCustomPrompt="1"/>
          </p:nvPr>
        </p:nvSpPr>
        <p:spPr>
          <a:xfrm>
            <a:off x="6407653" y="1603450"/>
            <a:ext cx="5377951" cy="1680537"/>
          </a:xfrm>
          <a:prstGeom prst="rect">
            <a:avLst/>
          </a:prstGeom>
        </p:spPr>
        <p:txBody>
          <a:bodyPr anchor="b"/>
          <a:lstStyle>
            <a:lvl1pPr algn="l">
              <a:lnSpc>
                <a:spcPts val="5400"/>
              </a:lnSpc>
              <a:defRPr sz="6000"/>
            </a:lvl1pPr>
          </a:lstStyle>
          <a:p>
            <a:r>
              <a:rPr lang="en-GB" dirty="0"/>
              <a:t>Insert </a:t>
            </a:r>
            <a:br>
              <a:rPr lang="en-GB" dirty="0"/>
            </a:br>
            <a:r>
              <a:rPr lang="en-GB" dirty="0"/>
              <a:t>title here.</a:t>
            </a:r>
            <a:endParaRPr lang="en-US" dirty="0"/>
          </a:p>
        </p:txBody>
      </p:sp>
      <p:sp>
        <p:nvSpPr>
          <p:cNvPr id="8" name="2. Subtitle Placeholder">
            <a:extLst>
              <a:ext uri="{FF2B5EF4-FFF2-40B4-BE49-F238E27FC236}">
                <a16:creationId xmlns:a16="http://schemas.microsoft.com/office/drawing/2014/main" id="{F1BF5AB1-F146-83EF-D63E-DD9EA52569A8}"/>
              </a:ext>
            </a:extLst>
          </p:cNvPr>
          <p:cNvSpPr>
            <a:spLocks noGrp="1"/>
          </p:cNvSpPr>
          <p:nvPr>
            <p:ph type="subTitle" idx="1" hasCustomPrompt="1"/>
          </p:nvPr>
        </p:nvSpPr>
        <p:spPr>
          <a:xfrm>
            <a:off x="6407653" y="3707702"/>
            <a:ext cx="5377951" cy="1655762"/>
          </a:xfrm>
          <a:prstGeom prst="rect">
            <a:avLst/>
          </a:prstGeom>
        </p:spPr>
        <p:txBody>
          <a:bodyPr>
            <a:normAutofit/>
          </a:bodyPr>
          <a:lstStyle>
            <a:lvl1pPr marL="0" indent="0" algn="l">
              <a:lnSpc>
                <a:spcPct val="10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sub copy here.</a:t>
            </a:r>
            <a:endParaRPr lang="en-US" dirty="0"/>
          </a:p>
        </p:txBody>
      </p:sp>
      <p:sp>
        <p:nvSpPr>
          <p:cNvPr id="5" name="3. Picture Placeholder">
            <a:extLst>
              <a:ext uri="{FF2B5EF4-FFF2-40B4-BE49-F238E27FC236}">
                <a16:creationId xmlns:a16="http://schemas.microsoft.com/office/drawing/2014/main" id="{C4BE638E-576F-FF68-6661-2065A7520713}"/>
              </a:ext>
            </a:extLst>
          </p:cNvPr>
          <p:cNvSpPr>
            <a:spLocks noGrp="1"/>
          </p:cNvSpPr>
          <p:nvPr>
            <p:ph type="pic" sz="quarter" idx="10"/>
          </p:nvPr>
        </p:nvSpPr>
        <p:spPr>
          <a:xfrm>
            <a:off x="0" y="1"/>
            <a:ext cx="5784349" cy="6858000"/>
          </a:xfrm>
        </p:spPr>
        <p:txBody>
          <a:bodyPr/>
          <a:lstStyle/>
          <a:p>
            <a:endParaRPr lang="en-US"/>
          </a:p>
        </p:txBody>
      </p:sp>
      <p:pic>
        <p:nvPicPr>
          <p:cNvPr id="4" name="Picture 3" descr="A black background with a black square&#10;&#10;Description automatically generated with medium confidence">
            <a:extLst>
              <a:ext uri="{FF2B5EF4-FFF2-40B4-BE49-F238E27FC236}">
                <a16:creationId xmlns:a16="http://schemas.microsoft.com/office/drawing/2014/main" id="{F6280A6D-54DF-5817-E29B-8DF1551D1CDC}"/>
              </a:ext>
            </a:extLst>
          </p:cNvPr>
          <p:cNvPicPr>
            <a:picLocks noChangeAspect="1"/>
          </p:cNvPicPr>
          <p:nvPr userDrawn="1"/>
        </p:nvPicPr>
        <p:blipFill>
          <a:blip r:embed="rId2"/>
          <a:stretch>
            <a:fillRect/>
          </a:stretch>
        </p:blipFill>
        <p:spPr>
          <a:xfrm>
            <a:off x="6407652" y="5827395"/>
            <a:ext cx="1954059" cy="487304"/>
          </a:xfrm>
          <a:prstGeom prst="rect">
            <a:avLst/>
          </a:prstGeom>
        </p:spPr>
      </p:pic>
    </p:spTree>
    <p:extLst>
      <p:ext uri="{BB962C8B-B14F-4D97-AF65-F5344CB8AC3E}">
        <p14:creationId xmlns:p14="http://schemas.microsoft.com/office/powerpoint/2010/main" val="286959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4" name="2. Title Placeholder">
            <a:extLst>
              <a:ext uri="{FF2B5EF4-FFF2-40B4-BE49-F238E27FC236}">
                <a16:creationId xmlns:a16="http://schemas.microsoft.com/office/drawing/2014/main" id="{6D2C9649-E817-6113-49C1-5EBD81E09935}"/>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dirty="0"/>
              <a:t>Insert headline here.</a:t>
            </a:r>
            <a:endParaRPr lang="en-US" dirty="0"/>
          </a:p>
        </p:txBody>
      </p:sp>
      <p:sp>
        <p:nvSpPr>
          <p:cNvPr id="9" name="3. Content Placeholder">
            <a:extLst>
              <a:ext uri="{FF2B5EF4-FFF2-40B4-BE49-F238E27FC236}">
                <a16:creationId xmlns:a16="http://schemas.microsoft.com/office/drawing/2014/main" id="{B5A082DC-9190-CE12-A89B-DEAF24BD59FB}"/>
              </a:ext>
            </a:extLst>
          </p:cNvPr>
          <p:cNvSpPr>
            <a:spLocks noGrp="1"/>
          </p:cNvSpPr>
          <p:nvPr>
            <p:ph sz="half" idx="1"/>
          </p:nvPr>
        </p:nvSpPr>
        <p:spPr>
          <a:xfrm>
            <a:off x="502920" y="1310641"/>
            <a:ext cx="10515600" cy="437896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2" name="Picture 1" descr="A black background with a black square&#10;&#10;Description automatically generated with medium confidence">
            <a:extLst>
              <a:ext uri="{FF2B5EF4-FFF2-40B4-BE49-F238E27FC236}">
                <a16:creationId xmlns:a16="http://schemas.microsoft.com/office/drawing/2014/main" id="{17229CF6-AAC7-DD2D-2383-FA5CC4CFB105}"/>
              </a:ext>
            </a:extLst>
          </p:cNvPr>
          <p:cNvPicPr>
            <a:picLocks noChangeAspect="1"/>
          </p:cNvPicPr>
          <p:nvPr userDrawn="1"/>
        </p:nvPicPr>
        <p:blipFill>
          <a:blip r:embed="rId2"/>
          <a:stretch>
            <a:fillRect/>
          </a:stretch>
        </p:blipFill>
        <p:spPr>
          <a:xfrm>
            <a:off x="406400" y="5827395"/>
            <a:ext cx="1954059" cy="487304"/>
          </a:xfrm>
          <a:prstGeom prst="rect">
            <a:avLst/>
          </a:prstGeom>
        </p:spPr>
      </p:pic>
    </p:spTree>
    <p:extLst>
      <p:ext uri="{BB962C8B-B14F-4D97-AF65-F5344CB8AC3E}">
        <p14:creationId xmlns:p14="http://schemas.microsoft.com/office/powerpoint/2010/main" val="30103999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_Image">
    <p:spTree>
      <p:nvGrpSpPr>
        <p:cNvPr id="1" name=""/>
        <p:cNvGrpSpPr/>
        <p:nvPr/>
      </p:nvGrpSpPr>
      <p:grpSpPr>
        <a:xfrm>
          <a:off x="0" y="0"/>
          <a:ext cx="0" cy="0"/>
          <a:chOff x="0" y="0"/>
          <a:chExt cx="0" cy="0"/>
        </a:xfrm>
      </p:grpSpPr>
      <p:pic>
        <p:nvPicPr>
          <p:cNvPr id="4" name="Picture 3" descr="A black background with white lines&#10;&#10;Description automatically generated">
            <a:extLst>
              <a:ext uri="{FF2B5EF4-FFF2-40B4-BE49-F238E27FC236}">
                <a16:creationId xmlns:a16="http://schemas.microsoft.com/office/drawing/2014/main" id="{8EF18CFD-3AF6-72A4-EE6B-4446F6553DB5}"/>
              </a:ext>
            </a:extLst>
          </p:cNvPr>
          <p:cNvPicPr>
            <a:picLocks noChangeAspect="1"/>
          </p:cNvPicPr>
          <p:nvPr userDrawn="1"/>
        </p:nvPicPr>
        <p:blipFill>
          <a:blip r:embed="rId2"/>
          <a:stretch>
            <a:fillRect/>
          </a:stretch>
        </p:blipFill>
        <p:spPr>
          <a:xfrm>
            <a:off x="-2402" y="3908"/>
            <a:ext cx="12194401" cy="6862925"/>
          </a:xfrm>
          <a:prstGeom prst="rect">
            <a:avLst/>
          </a:prstGeom>
        </p:spPr>
      </p:pic>
      <p:sp>
        <p:nvSpPr>
          <p:cNvPr id="2" name="2. Title Placeholder">
            <a:extLst>
              <a:ext uri="{FF2B5EF4-FFF2-40B4-BE49-F238E27FC236}">
                <a16:creationId xmlns:a16="http://schemas.microsoft.com/office/drawing/2014/main" id="{8CC78C08-B324-DDE3-8FA4-2E0FECB9847B}"/>
              </a:ext>
            </a:extLst>
          </p:cNvPr>
          <p:cNvSpPr>
            <a:spLocks noGrp="1"/>
          </p:cNvSpPr>
          <p:nvPr>
            <p:ph type="ctrTitle" hasCustomPrompt="1"/>
          </p:nvPr>
        </p:nvSpPr>
        <p:spPr>
          <a:xfrm>
            <a:off x="406400" y="1274763"/>
            <a:ext cx="9144000" cy="2387600"/>
          </a:xfrm>
          <a:prstGeom prst="rect">
            <a:avLst/>
          </a:prstGeom>
        </p:spPr>
        <p:txBody>
          <a:bodyPr anchor="b"/>
          <a:lstStyle>
            <a:lvl1pPr algn="l">
              <a:lnSpc>
                <a:spcPts val="5400"/>
              </a:lnSpc>
              <a:defRPr sz="6000">
                <a:solidFill>
                  <a:schemeClr val="bg1"/>
                </a:solidFill>
              </a:defRPr>
            </a:lvl1pPr>
          </a:lstStyle>
          <a:p>
            <a:r>
              <a:rPr lang="en-GB" dirty="0"/>
              <a:t>Insert headline here. </a:t>
            </a:r>
            <a:br>
              <a:rPr lang="en-GB" dirty="0"/>
            </a:br>
            <a:r>
              <a:rPr lang="en-GB" dirty="0"/>
              <a:t>Should be between </a:t>
            </a:r>
            <a:br>
              <a:rPr lang="en-GB" dirty="0"/>
            </a:br>
            <a:r>
              <a:rPr lang="en-GB" dirty="0"/>
              <a:t>1-3 lines max. </a:t>
            </a:r>
            <a:endParaRPr lang="en-US" dirty="0"/>
          </a:p>
        </p:txBody>
      </p:sp>
      <p:sp>
        <p:nvSpPr>
          <p:cNvPr id="15" name="3. Subtitle Placeholder">
            <a:extLst>
              <a:ext uri="{FF2B5EF4-FFF2-40B4-BE49-F238E27FC236}">
                <a16:creationId xmlns:a16="http://schemas.microsoft.com/office/drawing/2014/main" id="{B933CDFE-7FC5-932E-CB7F-3B49EC1A0FCA}"/>
              </a:ext>
            </a:extLst>
          </p:cNvPr>
          <p:cNvSpPr>
            <a:spLocks noGrp="1"/>
          </p:cNvSpPr>
          <p:nvPr>
            <p:ph type="subTitle" idx="1" hasCustomPrompt="1"/>
          </p:nvPr>
        </p:nvSpPr>
        <p:spPr>
          <a:xfrm>
            <a:off x="406400" y="3707702"/>
            <a:ext cx="9144000" cy="1655762"/>
          </a:xfrm>
          <a:prstGeom prst="rect">
            <a:avLst/>
          </a:prstGeom>
        </p:spPr>
        <p:txBody>
          <a:bodyPr>
            <a:normAutofit/>
          </a:bodyPr>
          <a:lstStyle>
            <a:lvl1pPr marL="0" indent="0" algn="l">
              <a:lnSpc>
                <a:spcPct val="100000"/>
              </a:lnSpc>
              <a:spcBef>
                <a:spcPts val="0"/>
              </a:spcBef>
              <a:buNone/>
              <a:defRPr sz="20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solidFill>
                  <a:srgbClr val="FFFFFF"/>
                </a:solidFill>
                <a:effectLst/>
                <a:latin typeface="Helvetica" pitchFamily="2" charset="0"/>
              </a:rPr>
              <a:t>Insert sub copy here.</a:t>
            </a:r>
          </a:p>
          <a:p>
            <a:r>
              <a:rPr lang="en-GB" dirty="0"/>
              <a:t>image box on the right click on icon or drag  image </a:t>
            </a:r>
            <a:br>
              <a:rPr lang="en-GB" dirty="0"/>
            </a:br>
            <a:r>
              <a:rPr lang="en-GB" dirty="0"/>
              <a:t>into the space to add.</a:t>
            </a:r>
            <a:endParaRPr lang="en-US" dirty="0"/>
          </a:p>
        </p:txBody>
      </p:sp>
      <p:sp>
        <p:nvSpPr>
          <p:cNvPr id="17" name="4. Picture Box ">
            <a:extLst>
              <a:ext uri="{FF2B5EF4-FFF2-40B4-BE49-F238E27FC236}">
                <a16:creationId xmlns:a16="http://schemas.microsoft.com/office/drawing/2014/main" id="{5BD1D972-DB48-9F79-3343-53455BAD1A3F}"/>
              </a:ext>
            </a:extLst>
          </p:cNvPr>
          <p:cNvSpPr>
            <a:spLocks noGrp="1"/>
          </p:cNvSpPr>
          <p:nvPr>
            <p:ph type="pic" idx="12" hasCustomPrompt="1"/>
          </p:nvPr>
        </p:nvSpPr>
        <p:spPr>
          <a:xfrm>
            <a:off x="7650676" y="0"/>
            <a:ext cx="4541325" cy="6854092"/>
          </a:xfrm>
          <a:custGeom>
            <a:avLst/>
            <a:gdLst>
              <a:gd name="connsiteX0" fmla="*/ 1895608 w 4541325"/>
              <a:gd name="connsiteY0" fmla="*/ 0 h 6854092"/>
              <a:gd name="connsiteX1" fmla="*/ 4541325 w 4541325"/>
              <a:gd name="connsiteY1" fmla="*/ 0 h 6854092"/>
              <a:gd name="connsiteX2" fmla="*/ 4541325 w 4541325"/>
              <a:gd name="connsiteY2" fmla="*/ 6854092 h 6854092"/>
              <a:gd name="connsiteX3" fmla="*/ 2610437 w 4541325"/>
              <a:gd name="connsiteY3" fmla="*/ 6854092 h 6854092"/>
              <a:gd name="connsiteX4" fmla="*/ 0 w 4541325"/>
              <a:gd name="connsiteY4" fmla="*/ 4568092 h 6854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1325" h="6854092">
                <a:moveTo>
                  <a:pt x="1895608" y="0"/>
                </a:moveTo>
                <a:lnTo>
                  <a:pt x="4541325" y="0"/>
                </a:lnTo>
                <a:lnTo>
                  <a:pt x="4541325" y="6854092"/>
                </a:lnTo>
                <a:lnTo>
                  <a:pt x="2610437" y="6854092"/>
                </a:lnTo>
                <a:lnTo>
                  <a:pt x="0" y="4568092"/>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pic>
        <p:nvPicPr>
          <p:cNvPr id="3" name="Picture 2" descr="A black and white sign with white text&#10;&#10;Description automatically generated">
            <a:extLst>
              <a:ext uri="{FF2B5EF4-FFF2-40B4-BE49-F238E27FC236}">
                <a16:creationId xmlns:a16="http://schemas.microsoft.com/office/drawing/2014/main" id="{6DFB1AD8-611C-E16C-A431-4125E5802149}"/>
              </a:ext>
            </a:extLst>
          </p:cNvPr>
          <p:cNvPicPr>
            <a:picLocks noChangeAspect="1"/>
          </p:cNvPicPr>
          <p:nvPr userDrawn="1"/>
        </p:nvPicPr>
        <p:blipFill>
          <a:blip r:embed="rId3"/>
          <a:stretch>
            <a:fillRect/>
          </a:stretch>
        </p:blipFill>
        <p:spPr>
          <a:xfrm>
            <a:off x="406400" y="5822539"/>
            <a:ext cx="1953808" cy="497017"/>
          </a:xfrm>
          <a:prstGeom prst="rect">
            <a:avLst/>
          </a:prstGeom>
        </p:spPr>
      </p:pic>
    </p:spTree>
    <p:extLst>
      <p:ext uri="{BB962C8B-B14F-4D97-AF65-F5344CB8AC3E}">
        <p14:creationId xmlns:p14="http://schemas.microsoft.com/office/powerpoint/2010/main" val="2467292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ark Divider Slide - 3">
    <p:bg>
      <p:bgPr>
        <a:solidFill>
          <a:srgbClr val="1B1B1B"/>
        </a:solidFill>
        <a:effectLst/>
      </p:bgPr>
    </p:bg>
    <p:spTree>
      <p:nvGrpSpPr>
        <p:cNvPr id="1" name=""/>
        <p:cNvGrpSpPr/>
        <p:nvPr/>
      </p:nvGrpSpPr>
      <p:grpSpPr>
        <a:xfrm>
          <a:off x="0" y="0"/>
          <a:ext cx="0" cy="0"/>
          <a:chOff x="0" y="0"/>
          <a:chExt cx="0" cy="0"/>
        </a:xfrm>
      </p:grpSpPr>
      <p:sp>
        <p:nvSpPr>
          <p:cNvPr id="3" name="1. Title Placeholder">
            <a:extLst>
              <a:ext uri="{FF2B5EF4-FFF2-40B4-BE49-F238E27FC236}">
                <a16:creationId xmlns:a16="http://schemas.microsoft.com/office/drawing/2014/main" id="{B7F235D6-4347-D7AC-BFE0-1EA4849BA5F6}"/>
              </a:ext>
            </a:extLst>
          </p:cNvPr>
          <p:cNvSpPr>
            <a:spLocks noGrp="1"/>
          </p:cNvSpPr>
          <p:nvPr>
            <p:ph type="ctrTitle" hasCustomPrompt="1"/>
          </p:nvPr>
        </p:nvSpPr>
        <p:spPr>
          <a:xfrm>
            <a:off x="6407653" y="1603450"/>
            <a:ext cx="5377951" cy="1680537"/>
          </a:xfrm>
          <a:prstGeom prst="rect">
            <a:avLst/>
          </a:prstGeom>
        </p:spPr>
        <p:txBody>
          <a:bodyPr anchor="b"/>
          <a:lstStyle>
            <a:lvl1pPr algn="l">
              <a:lnSpc>
                <a:spcPts val="5400"/>
              </a:lnSpc>
              <a:defRPr sz="6000">
                <a:solidFill>
                  <a:schemeClr val="bg1"/>
                </a:solidFill>
              </a:defRPr>
            </a:lvl1pPr>
          </a:lstStyle>
          <a:p>
            <a:r>
              <a:rPr lang="en-GB" dirty="0"/>
              <a:t>Insert </a:t>
            </a:r>
            <a:br>
              <a:rPr lang="en-GB" dirty="0"/>
            </a:br>
            <a:r>
              <a:rPr lang="en-GB" dirty="0"/>
              <a:t>headline here.</a:t>
            </a:r>
            <a:endParaRPr lang="en-US" dirty="0"/>
          </a:p>
        </p:txBody>
      </p:sp>
      <p:sp>
        <p:nvSpPr>
          <p:cNvPr id="8" name="2. Subtitle Placeholder">
            <a:extLst>
              <a:ext uri="{FF2B5EF4-FFF2-40B4-BE49-F238E27FC236}">
                <a16:creationId xmlns:a16="http://schemas.microsoft.com/office/drawing/2014/main" id="{F1BF5AB1-F146-83EF-D63E-DD9EA52569A8}"/>
              </a:ext>
            </a:extLst>
          </p:cNvPr>
          <p:cNvSpPr>
            <a:spLocks noGrp="1"/>
          </p:cNvSpPr>
          <p:nvPr>
            <p:ph type="subTitle" idx="1" hasCustomPrompt="1"/>
          </p:nvPr>
        </p:nvSpPr>
        <p:spPr>
          <a:xfrm>
            <a:off x="6407653" y="3725382"/>
            <a:ext cx="5377951" cy="1655762"/>
          </a:xfrm>
          <a:prstGeom prst="rect">
            <a:avLst/>
          </a:prstGeom>
        </p:spPr>
        <p:txBody>
          <a:bodyPr>
            <a:normAutofit/>
          </a:bodyPr>
          <a:lstStyle>
            <a:lvl1pPr marL="0" indent="0" algn="l">
              <a:lnSpc>
                <a:spcPct val="100000"/>
              </a:lnSpc>
              <a:spcBef>
                <a:spcPts val="0"/>
              </a:spcBef>
              <a:buNone/>
              <a:defRPr sz="20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solidFill>
                  <a:srgbClr val="FFFFFF"/>
                </a:solidFill>
                <a:effectLst/>
                <a:latin typeface="Helvetica" pitchFamily="2" charset="0"/>
              </a:rPr>
              <a:t>Insert sub copy here.</a:t>
            </a:r>
          </a:p>
        </p:txBody>
      </p:sp>
      <p:sp>
        <p:nvSpPr>
          <p:cNvPr id="5" name="3. Picture Placeholder">
            <a:extLst>
              <a:ext uri="{FF2B5EF4-FFF2-40B4-BE49-F238E27FC236}">
                <a16:creationId xmlns:a16="http://schemas.microsoft.com/office/drawing/2014/main" id="{C4BE638E-576F-FF68-6661-2065A7520713}"/>
              </a:ext>
            </a:extLst>
          </p:cNvPr>
          <p:cNvSpPr>
            <a:spLocks noGrp="1"/>
          </p:cNvSpPr>
          <p:nvPr>
            <p:ph type="pic" sz="quarter" idx="10"/>
          </p:nvPr>
        </p:nvSpPr>
        <p:spPr>
          <a:xfrm>
            <a:off x="0" y="1"/>
            <a:ext cx="5784349" cy="6858000"/>
          </a:xfrm>
        </p:spPr>
        <p:txBody>
          <a:bodyPr/>
          <a:lstStyle>
            <a:lvl1pPr>
              <a:defRPr>
                <a:solidFill>
                  <a:schemeClr val="bg1"/>
                </a:solidFill>
              </a:defRPr>
            </a:lvl1pPr>
          </a:lstStyle>
          <a:p>
            <a:r>
              <a:rPr lang="en-GB" dirty="0"/>
              <a:t>Click icon to add picture</a:t>
            </a:r>
            <a:endParaRPr lang="en-US" dirty="0"/>
          </a:p>
        </p:txBody>
      </p:sp>
      <p:pic>
        <p:nvPicPr>
          <p:cNvPr id="4" name="Picture 3" descr="A black and white sign with white text&#10;&#10;Description automatically generated">
            <a:extLst>
              <a:ext uri="{FF2B5EF4-FFF2-40B4-BE49-F238E27FC236}">
                <a16:creationId xmlns:a16="http://schemas.microsoft.com/office/drawing/2014/main" id="{8A1843D6-ECE1-FAEC-49F7-0B0805BCED05}"/>
              </a:ext>
            </a:extLst>
          </p:cNvPr>
          <p:cNvPicPr>
            <a:picLocks noChangeAspect="1"/>
          </p:cNvPicPr>
          <p:nvPr userDrawn="1"/>
        </p:nvPicPr>
        <p:blipFill>
          <a:blip r:embed="rId2"/>
          <a:stretch>
            <a:fillRect/>
          </a:stretch>
        </p:blipFill>
        <p:spPr>
          <a:xfrm>
            <a:off x="6407653" y="5822539"/>
            <a:ext cx="1953808" cy="497017"/>
          </a:xfrm>
          <a:prstGeom prst="rect">
            <a:avLst/>
          </a:prstGeom>
        </p:spPr>
      </p:pic>
    </p:spTree>
    <p:extLst>
      <p:ext uri="{BB962C8B-B14F-4D97-AF65-F5344CB8AC3E}">
        <p14:creationId xmlns:p14="http://schemas.microsoft.com/office/powerpoint/2010/main" val="1068612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ark Title Slide">
    <p:spTree>
      <p:nvGrpSpPr>
        <p:cNvPr id="1" name=""/>
        <p:cNvGrpSpPr/>
        <p:nvPr/>
      </p:nvGrpSpPr>
      <p:grpSpPr>
        <a:xfrm>
          <a:off x="0" y="0"/>
          <a:ext cx="0" cy="0"/>
          <a:chOff x="0" y="0"/>
          <a:chExt cx="0" cy="0"/>
        </a:xfrm>
      </p:grpSpPr>
      <p:pic>
        <p:nvPicPr>
          <p:cNvPr id="5" name="Picture 4" descr="A black background with white lines&#10;&#10;Description automatically generated">
            <a:extLst>
              <a:ext uri="{FF2B5EF4-FFF2-40B4-BE49-F238E27FC236}">
                <a16:creationId xmlns:a16="http://schemas.microsoft.com/office/drawing/2014/main" id="{AE27EB5B-E9D6-C880-0B18-C1B1EF8AED01}"/>
              </a:ext>
            </a:extLst>
          </p:cNvPr>
          <p:cNvPicPr>
            <a:picLocks noChangeAspect="1"/>
          </p:cNvPicPr>
          <p:nvPr userDrawn="1"/>
        </p:nvPicPr>
        <p:blipFill>
          <a:blip r:embed="rId2"/>
          <a:stretch>
            <a:fillRect/>
          </a:stretch>
        </p:blipFill>
        <p:spPr>
          <a:xfrm>
            <a:off x="6349" y="0"/>
            <a:ext cx="12185651" cy="6858000"/>
          </a:xfrm>
          <a:prstGeom prst="rect">
            <a:avLst/>
          </a:prstGeom>
        </p:spPr>
      </p:pic>
      <p:sp>
        <p:nvSpPr>
          <p:cNvPr id="2" name="2. Title Placeholder">
            <a:extLst>
              <a:ext uri="{FF2B5EF4-FFF2-40B4-BE49-F238E27FC236}">
                <a16:creationId xmlns:a16="http://schemas.microsoft.com/office/drawing/2014/main" id="{8CC78C08-B324-DDE3-8FA4-2E0FECB9847B}"/>
              </a:ext>
            </a:extLst>
          </p:cNvPr>
          <p:cNvSpPr>
            <a:spLocks noGrp="1"/>
          </p:cNvSpPr>
          <p:nvPr>
            <p:ph type="ctrTitle" hasCustomPrompt="1"/>
          </p:nvPr>
        </p:nvSpPr>
        <p:spPr>
          <a:xfrm>
            <a:off x="406400" y="1274763"/>
            <a:ext cx="9144000" cy="2387600"/>
          </a:xfrm>
          <a:prstGeom prst="rect">
            <a:avLst/>
          </a:prstGeom>
        </p:spPr>
        <p:txBody>
          <a:bodyPr anchor="b"/>
          <a:lstStyle>
            <a:lvl1pPr algn="l">
              <a:lnSpc>
                <a:spcPts val="5400"/>
              </a:lnSpc>
              <a:defRPr sz="6000">
                <a:solidFill>
                  <a:schemeClr val="bg1"/>
                </a:solidFill>
              </a:defRPr>
            </a:lvl1pPr>
          </a:lstStyle>
          <a:p>
            <a:r>
              <a:rPr lang="en-GB" dirty="0"/>
              <a:t>Insert headline here. </a:t>
            </a:r>
            <a:br>
              <a:rPr lang="en-GB" dirty="0"/>
            </a:br>
            <a:r>
              <a:rPr lang="en-GB" dirty="0"/>
              <a:t>Should be between </a:t>
            </a:r>
            <a:br>
              <a:rPr lang="en-GB" dirty="0"/>
            </a:br>
            <a:r>
              <a:rPr lang="en-GB" dirty="0"/>
              <a:t>1-3 lines max. </a:t>
            </a:r>
            <a:endParaRPr lang="en-US" dirty="0"/>
          </a:p>
        </p:txBody>
      </p:sp>
      <p:sp>
        <p:nvSpPr>
          <p:cNvPr id="15" name="3. Subtitle Placeholder">
            <a:extLst>
              <a:ext uri="{FF2B5EF4-FFF2-40B4-BE49-F238E27FC236}">
                <a16:creationId xmlns:a16="http://schemas.microsoft.com/office/drawing/2014/main" id="{B933CDFE-7FC5-932E-CB7F-3B49EC1A0FCA}"/>
              </a:ext>
            </a:extLst>
          </p:cNvPr>
          <p:cNvSpPr>
            <a:spLocks noGrp="1"/>
          </p:cNvSpPr>
          <p:nvPr>
            <p:ph type="subTitle" idx="1" hasCustomPrompt="1"/>
          </p:nvPr>
        </p:nvSpPr>
        <p:spPr>
          <a:xfrm>
            <a:off x="406400" y="3707702"/>
            <a:ext cx="9144000" cy="1655762"/>
          </a:xfrm>
          <a:prstGeom prst="rect">
            <a:avLst/>
          </a:prstGeom>
        </p:spPr>
        <p:txBody>
          <a:bodyPr>
            <a:normAutofit/>
          </a:bodyPr>
          <a:lstStyle>
            <a:lvl1pPr marL="0" indent="0" algn="l">
              <a:lnSpc>
                <a:spcPct val="100000"/>
              </a:lnSpc>
              <a:spcBef>
                <a:spcPts val="0"/>
              </a:spcBef>
              <a:buNone/>
              <a:defRPr sz="20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solidFill>
                  <a:srgbClr val="FFFFFF"/>
                </a:solidFill>
                <a:effectLst/>
                <a:latin typeface="Helvetica" pitchFamily="2" charset="0"/>
              </a:rPr>
              <a:t>Insert sub copy here.</a:t>
            </a:r>
          </a:p>
        </p:txBody>
      </p:sp>
      <p:pic>
        <p:nvPicPr>
          <p:cNvPr id="6" name="Picture 5" descr="A black and white sign with white text&#10;&#10;Description automatically generated">
            <a:extLst>
              <a:ext uri="{FF2B5EF4-FFF2-40B4-BE49-F238E27FC236}">
                <a16:creationId xmlns:a16="http://schemas.microsoft.com/office/drawing/2014/main" id="{3513E173-CB28-611F-DD12-EAFD5ADD7ED9}"/>
              </a:ext>
            </a:extLst>
          </p:cNvPr>
          <p:cNvPicPr>
            <a:picLocks noChangeAspect="1"/>
          </p:cNvPicPr>
          <p:nvPr userDrawn="1"/>
        </p:nvPicPr>
        <p:blipFill>
          <a:blip r:embed="rId3"/>
          <a:stretch>
            <a:fillRect/>
          </a:stretch>
        </p:blipFill>
        <p:spPr>
          <a:xfrm>
            <a:off x="406400" y="5822539"/>
            <a:ext cx="1953808" cy="497017"/>
          </a:xfrm>
          <a:prstGeom prst="rect">
            <a:avLst/>
          </a:prstGeom>
        </p:spPr>
      </p:pic>
    </p:spTree>
    <p:extLst>
      <p:ext uri="{BB962C8B-B14F-4D97-AF65-F5344CB8AC3E}">
        <p14:creationId xmlns:p14="http://schemas.microsoft.com/office/powerpoint/2010/main" val="10149564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ark Divider Slide - 2">
    <p:bg>
      <p:bgPr>
        <a:solidFill>
          <a:srgbClr val="1B1B1B"/>
        </a:solidFill>
        <a:effectLst/>
      </p:bgPr>
    </p:bg>
    <p:spTree>
      <p:nvGrpSpPr>
        <p:cNvPr id="1" name=""/>
        <p:cNvGrpSpPr/>
        <p:nvPr/>
      </p:nvGrpSpPr>
      <p:grpSpPr>
        <a:xfrm>
          <a:off x="0" y="0"/>
          <a:ext cx="0" cy="0"/>
          <a:chOff x="0" y="0"/>
          <a:chExt cx="0" cy="0"/>
        </a:xfrm>
      </p:grpSpPr>
      <p:sp>
        <p:nvSpPr>
          <p:cNvPr id="5" name="3. Picture Placeholder">
            <a:extLst>
              <a:ext uri="{FF2B5EF4-FFF2-40B4-BE49-F238E27FC236}">
                <a16:creationId xmlns:a16="http://schemas.microsoft.com/office/drawing/2014/main" id="{C4BE638E-576F-FF68-6661-2065A7520713}"/>
              </a:ext>
            </a:extLst>
          </p:cNvPr>
          <p:cNvSpPr>
            <a:spLocks noGrp="1"/>
          </p:cNvSpPr>
          <p:nvPr>
            <p:ph type="pic" sz="quarter" idx="10"/>
          </p:nvPr>
        </p:nvSpPr>
        <p:spPr>
          <a:xfrm>
            <a:off x="6407650" y="1"/>
            <a:ext cx="5784349" cy="6858000"/>
          </a:xfrm>
        </p:spPr>
        <p:txBody>
          <a:bodyPr/>
          <a:lstStyle/>
          <a:p>
            <a:r>
              <a:rPr lang="en-GB"/>
              <a:t>Click icon to add picture</a:t>
            </a:r>
            <a:endParaRPr lang="en-US"/>
          </a:p>
        </p:txBody>
      </p:sp>
      <p:sp>
        <p:nvSpPr>
          <p:cNvPr id="8" name="2. Subtitle Placeholder">
            <a:extLst>
              <a:ext uri="{FF2B5EF4-FFF2-40B4-BE49-F238E27FC236}">
                <a16:creationId xmlns:a16="http://schemas.microsoft.com/office/drawing/2014/main" id="{F1BF5AB1-F146-83EF-D63E-DD9EA52569A8}"/>
              </a:ext>
            </a:extLst>
          </p:cNvPr>
          <p:cNvSpPr>
            <a:spLocks noGrp="1"/>
          </p:cNvSpPr>
          <p:nvPr>
            <p:ph type="subTitle" idx="1" hasCustomPrompt="1"/>
          </p:nvPr>
        </p:nvSpPr>
        <p:spPr>
          <a:xfrm>
            <a:off x="406400" y="3707702"/>
            <a:ext cx="5377951" cy="1655762"/>
          </a:xfrm>
          <a:prstGeom prst="rect">
            <a:avLst/>
          </a:prstGeom>
        </p:spPr>
        <p:txBody>
          <a:bodyPr>
            <a:normAutofit/>
          </a:bodyPr>
          <a:lstStyle>
            <a:lvl1pPr marL="0" indent="0" algn="l">
              <a:lnSpc>
                <a:spcPct val="100000"/>
              </a:lnSpc>
              <a:spcBef>
                <a:spcPts val="0"/>
              </a:spcBef>
              <a:buNone/>
              <a:defRPr sz="20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solidFill>
                  <a:srgbClr val="FFFFFF"/>
                </a:solidFill>
                <a:effectLst/>
                <a:latin typeface="Helvetica" pitchFamily="2" charset="0"/>
              </a:rPr>
              <a:t>Insert sub copy here.</a:t>
            </a:r>
          </a:p>
        </p:txBody>
      </p:sp>
      <p:sp>
        <p:nvSpPr>
          <p:cNvPr id="3" name="1. Title Placeholder">
            <a:extLst>
              <a:ext uri="{FF2B5EF4-FFF2-40B4-BE49-F238E27FC236}">
                <a16:creationId xmlns:a16="http://schemas.microsoft.com/office/drawing/2014/main" id="{B7F235D6-4347-D7AC-BFE0-1EA4849BA5F6}"/>
              </a:ext>
            </a:extLst>
          </p:cNvPr>
          <p:cNvSpPr>
            <a:spLocks noGrp="1"/>
          </p:cNvSpPr>
          <p:nvPr>
            <p:ph type="ctrTitle" hasCustomPrompt="1"/>
          </p:nvPr>
        </p:nvSpPr>
        <p:spPr>
          <a:xfrm>
            <a:off x="406400" y="1603450"/>
            <a:ext cx="5377951" cy="1680537"/>
          </a:xfrm>
          <a:prstGeom prst="rect">
            <a:avLst/>
          </a:prstGeom>
        </p:spPr>
        <p:txBody>
          <a:bodyPr anchor="b"/>
          <a:lstStyle>
            <a:lvl1pPr algn="l">
              <a:lnSpc>
                <a:spcPts val="5400"/>
              </a:lnSpc>
              <a:defRPr sz="6000">
                <a:solidFill>
                  <a:schemeClr val="bg1"/>
                </a:solidFill>
              </a:defRPr>
            </a:lvl1pPr>
          </a:lstStyle>
          <a:p>
            <a:r>
              <a:rPr lang="en-GB" dirty="0"/>
              <a:t>Insert </a:t>
            </a:r>
            <a:br>
              <a:rPr lang="en-GB" dirty="0"/>
            </a:br>
            <a:r>
              <a:rPr lang="en-GB" dirty="0"/>
              <a:t>headline here.</a:t>
            </a:r>
            <a:endParaRPr lang="en-US" dirty="0"/>
          </a:p>
        </p:txBody>
      </p:sp>
      <p:pic>
        <p:nvPicPr>
          <p:cNvPr id="2" name="Picture 1" descr="A black and white sign with white text&#10;&#10;Description automatically generated">
            <a:extLst>
              <a:ext uri="{FF2B5EF4-FFF2-40B4-BE49-F238E27FC236}">
                <a16:creationId xmlns:a16="http://schemas.microsoft.com/office/drawing/2014/main" id="{A08E24DA-E0F6-39B3-A8F3-68CC58F45DFD}"/>
              </a:ext>
            </a:extLst>
          </p:cNvPr>
          <p:cNvPicPr>
            <a:picLocks noChangeAspect="1"/>
          </p:cNvPicPr>
          <p:nvPr userDrawn="1"/>
        </p:nvPicPr>
        <p:blipFill>
          <a:blip r:embed="rId2"/>
          <a:stretch>
            <a:fillRect/>
          </a:stretch>
        </p:blipFill>
        <p:spPr>
          <a:xfrm>
            <a:off x="406400" y="5822539"/>
            <a:ext cx="1953808" cy="497017"/>
          </a:xfrm>
          <a:prstGeom prst="rect">
            <a:avLst/>
          </a:prstGeom>
        </p:spPr>
      </p:pic>
    </p:spTree>
    <p:extLst>
      <p:ext uri="{BB962C8B-B14F-4D97-AF65-F5344CB8AC3E}">
        <p14:creationId xmlns:p14="http://schemas.microsoft.com/office/powerpoint/2010/main" val="2678928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ark Divider Slide - 1">
    <p:bg>
      <p:bgPr>
        <a:solidFill>
          <a:srgbClr val="1B1B1B"/>
        </a:solidFill>
        <a:effectLst/>
      </p:bgPr>
    </p:bg>
    <p:spTree>
      <p:nvGrpSpPr>
        <p:cNvPr id="1" name=""/>
        <p:cNvGrpSpPr/>
        <p:nvPr/>
      </p:nvGrpSpPr>
      <p:grpSpPr>
        <a:xfrm>
          <a:off x="0" y="0"/>
          <a:ext cx="0" cy="0"/>
          <a:chOff x="0" y="0"/>
          <a:chExt cx="0" cy="0"/>
        </a:xfrm>
      </p:grpSpPr>
      <p:sp>
        <p:nvSpPr>
          <p:cNvPr id="3" name="1. Title Placeholder">
            <a:extLst>
              <a:ext uri="{FF2B5EF4-FFF2-40B4-BE49-F238E27FC236}">
                <a16:creationId xmlns:a16="http://schemas.microsoft.com/office/drawing/2014/main" id="{B7F235D6-4347-D7AC-BFE0-1EA4849BA5F6}"/>
              </a:ext>
            </a:extLst>
          </p:cNvPr>
          <p:cNvSpPr>
            <a:spLocks noGrp="1"/>
          </p:cNvSpPr>
          <p:nvPr>
            <p:ph type="ctrTitle" hasCustomPrompt="1"/>
          </p:nvPr>
        </p:nvSpPr>
        <p:spPr>
          <a:xfrm>
            <a:off x="406400" y="617736"/>
            <a:ext cx="6353996" cy="1505895"/>
          </a:xfrm>
          <a:prstGeom prst="rect">
            <a:avLst/>
          </a:prstGeom>
        </p:spPr>
        <p:txBody>
          <a:bodyPr anchor="b"/>
          <a:lstStyle>
            <a:lvl1pPr algn="l">
              <a:lnSpc>
                <a:spcPts val="5400"/>
              </a:lnSpc>
              <a:defRPr sz="6000">
                <a:solidFill>
                  <a:schemeClr val="bg1"/>
                </a:solidFill>
              </a:defRPr>
            </a:lvl1pPr>
          </a:lstStyle>
          <a:p>
            <a:r>
              <a:rPr lang="en-GB" dirty="0"/>
              <a:t>Insert </a:t>
            </a:r>
            <a:br>
              <a:rPr lang="en-GB" dirty="0"/>
            </a:br>
            <a:r>
              <a:rPr lang="en-GB" dirty="0"/>
              <a:t>headline here.</a:t>
            </a:r>
            <a:endParaRPr lang="en-US" dirty="0"/>
          </a:p>
        </p:txBody>
      </p:sp>
      <p:sp>
        <p:nvSpPr>
          <p:cNvPr id="7" name="2. Subtitle Placeholder">
            <a:extLst>
              <a:ext uri="{FF2B5EF4-FFF2-40B4-BE49-F238E27FC236}">
                <a16:creationId xmlns:a16="http://schemas.microsoft.com/office/drawing/2014/main" id="{5100865E-5051-867A-F0B7-9292EDC1A753}"/>
              </a:ext>
            </a:extLst>
          </p:cNvPr>
          <p:cNvSpPr>
            <a:spLocks noGrp="1"/>
          </p:cNvSpPr>
          <p:nvPr>
            <p:ph type="subTitle" idx="1" hasCustomPrompt="1"/>
          </p:nvPr>
        </p:nvSpPr>
        <p:spPr>
          <a:xfrm>
            <a:off x="406400" y="2059593"/>
            <a:ext cx="6353996" cy="1369407"/>
          </a:xfrm>
          <a:prstGeom prst="rect">
            <a:avLst/>
          </a:prstGeom>
        </p:spPr>
        <p:txBody>
          <a:bodyPr>
            <a:normAutofit/>
          </a:bodyPr>
          <a:lstStyle>
            <a:lvl1pPr marL="0" indent="0" algn="l">
              <a:lnSpc>
                <a:spcPct val="100000"/>
              </a:lnSpc>
              <a:spcBef>
                <a:spcPts val="0"/>
              </a:spcBef>
              <a:buNone/>
              <a:defRPr sz="20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solidFill>
                  <a:srgbClr val="FFFFFF"/>
                </a:solidFill>
                <a:effectLst/>
                <a:latin typeface="Helvetica" pitchFamily="2" charset="0"/>
              </a:rPr>
              <a:t>Insert sub copy here.</a:t>
            </a:r>
          </a:p>
        </p:txBody>
      </p:sp>
      <p:sp>
        <p:nvSpPr>
          <p:cNvPr id="5" name="3. Picture Placeholder">
            <a:extLst>
              <a:ext uri="{FF2B5EF4-FFF2-40B4-BE49-F238E27FC236}">
                <a16:creationId xmlns:a16="http://schemas.microsoft.com/office/drawing/2014/main" id="{C4BE638E-576F-FF68-6661-2065A7520713}"/>
              </a:ext>
            </a:extLst>
          </p:cNvPr>
          <p:cNvSpPr>
            <a:spLocks noGrp="1"/>
          </p:cNvSpPr>
          <p:nvPr>
            <p:ph type="pic" sz="quarter" idx="10"/>
          </p:nvPr>
        </p:nvSpPr>
        <p:spPr>
          <a:xfrm>
            <a:off x="0" y="3852863"/>
            <a:ext cx="12192000" cy="3005137"/>
          </a:xfrm>
        </p:spPr>
        <p:txBody>
          <a:bodyPr/>
          <a:lstStyle>
            <a:lvl1pPr>
              <a:defRPr>
                <a:solidFill>
                  <a:schemeClr val="bg1"/>
                </a:solidFill>
              </a:defRPr>
            </a:lvl1pPr>
          </a:lstStyle>
          <a:p>
            <a:r>
              <a:rPr lang="en-GB" dirty="0"/>
              <a:t>Click icon to add picture</a:t>
            </a:r>
            <a:endParaRPr lang="en-US" dirty="0"/>
          </a:p>
        </p:txBody>
      </p:sp>
      <p:pic>
        <p:nvPicPr>
          <p:cNvPr id="4" name="Picture 3" descr="A black and white sign with white text&#10;&#10;Description automatically generated">
            <a:extLst>
              <a:ext uri="{FF2B5EF4-FFF2-40B4-BE49-F238E27FC236}">
                <a16:creationId xmlns:a16="http://schemas.microsoft.com/office/drawing/2014/main" id="{B60C4C52-9135-6A73-6513-3DC666671DAB}"/>
              </a:ext>
            </a:extLst>
          </p:cNvPr>
          <p:cNvPicPr>
            <a:picLocks noChangeAspect="1"/>
          </p:cNvPicPr>
          <p:nvPr userDrawn="1"/>
        </p:nvPicPr>
        <p:blipFill>
          <a:blip r:embed="rId2"/>
          <a:stretch>
            <a:fillRect/>
          </a:stretch>
        </p:blipFill>
        <p:spPr>
          <a:xfrm>
            <a:off x="9735021" y="617736"/>
            <a:ext cx="1953808" cy="497017"/>
          </a:xfrm>
          <a:prstGeom prst="rect">
            <a:avLst/>
          </a:prstGeom>
        </p:spPr>
      </p:pic>
    </p:spTree>
    <p:extLst>
      <p:ext uri="{BB962C8B-B14F-4D97-AF65-F5344CB8AC3E}">
        <p14:creationId xmlns:p14="http://schemas.microsoft.com/office/powerpoint/2010/main" val="1456684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ght Title Slide_Image">
    <p:spTree>
      <p:nvGrpSpPr>
        <p:cNvPr id="1" name=""/>
        <p:cNvGrpSpPr/>
        <p:nvPr/>
      </p:nvGrpSpPr>
      <p:grpSpPr>
        <a:xfrm>
          <a:off x="0" y="0"/>
          <a:ext cx="0" cy="0"/>
          <a:chOff x="0" y="0"/>
          <a:chExt cx="0" cy="0"/>
        </a:xfrm>
      </p:grpSpPr>
      <p:pic>
        <p:nvPicPr>
          <p:cNvPr id="7" name="6. Background">
            <a:extLst>
              <a:ext uri="{FF2B5EF4-FFF2-40B4-BE49-F238E27FC236}">
                <a16:creationId xmlns:a16="http://schemas.microsoft.com/office/drawing/2014/main" id="{C5602FD7-1231-064E-CF9F-7F8C08F8EFE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89600" cy="6856650"/>
          </a:xfrm>
          <a:prstGeom prst="rect">
            <a:avLst/>
          </a:prstGeom>
        </p:spPr>
      </p:pic>
      <p:sp>
        <p:nvSpPr>
          <p:cNvPr id="2" name="2. Title Placeholder">
            <a:extLst>
              <a:ext uri="{FF2B5EF4-FFF2-40B4-BE49-F238E27FC236}">
                <a16:creationId xmlns:a16="http://schemas.microsoft.com/office/drawing/2014/main" id="{8CC78C08-B324-DDE3-8FA4-2E0FECB9847B}"/>
              </a:ext>
            </a:extLst>
          </p:cNvPr>
          <p:cNvSpPr>
            <a:spLocks noGrp="1"/>
          </p:cNvSpPr>
          <p:nvPr>
            <p:ph type="ctrTitle" hasCustomPrompt="1"/>
          </p:nvPr>
        </p:nvSpPr>
        <p:spPr>
          <a:xfrm>
            <a:off x="406400" y="1274763"/>
            <a:ext cx="9144000" cy="2387600"/>
          </a:xfrm>
          <a:prstGeom prst="rect">
            <a:avLst/>
          </a:prstGeom>
        </p:spPr>
        <p:txBody>
          <a:bodyPr anchor="b"/>
          <a:lstStyle>
            <a:lvl1pPr algn="l">
              <a:lnSpc>
                <a:spcPts val="5400"/>
              </a:lnSpc>
              <a:defRPr sz="6000"/>
            </a:lvl1pPr>
          </a:lstStyle>
          <a:p>
            <a:r>
              <a:rPr lang="en-GB" dirty="0"/>
              <a:t>Insert headline here. </a:t>
            </a:r>
            <a:br>
              <a:rPr lang="en-GB" dirty="0"/>
            </a:br>
            <a:r>
              <a:rPr lang="en-GB" dirty="0"/>
              <a:t>Should be between </a:t>
            </a:r>
            <a:br>
              <a:rPr lang="en-GB" dirty="0"/>
            </a:br>
            <a:r>
              <a:rPr lang="en-GB" dirty="0"/>
              <a:t>1-3 lines max. </a:t>
            </a:r>
            <a:endParaRPr lang="en-US" dirty="0"/>
          </a:p>
        </p:txBody>
      </p:sp>
      <p:sp>
        <p:nvSpPr>
          <p:cNvPr id="15" name="3. Subtitle Placeholder">
            <a:extLst>
              <a:ext uri="{FF2B5EF4-FFF2-40B4-BE49-F238E27FC236}">
                <a16:creationId xmlns:a16="http://schemas.microsoft.com/office/drawing/2014/main" id="{B933CDFE-7FC5-932E-CB7F-3B49EC1A0FCA}"/>
              </a:ext>
            </a:extLst>
          </p:cNvPr>
          <p:cNvSpPr>
            <a:spLocks noGrp="1"/>
          </p:cNvSpPr>
          <p:nvPr>
            <p:ph type="subTitle" idx="1" hasCustomPrompt="1"/>
          </p:nvPr>
        </p:nvSpPr>
        <p:spPr>
          <a:xfrm>
            <a:off x="406400" y="3707702"/>
            <a:ext cx="9144000" cy="1655762"/>
          </a:xfrm>
          <a:prstGeom prst="rect">
            <a:avLst/>
          </a:prstGeom>
        </p:spPr>
        <p:txBody>
          <a:bodyPr>
            <a:normAutofit/>
          </a:bodyPr>
          <a:lstStyle>
            <a:lvl1pPr marL="0" indent="0" algn="l">
              <a:lnSpc>
                <a:spcPct val="10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sub copy here.</a:t>
            </a:r>
            <a:endParaRPr lang="en-US" dirty="0"/>
          </a:p>
        </p:txBody>
      </p:sp>
      <p:sp>
        <p:nvSpPr>
          <p:cNvPr id="10" name="4. Picture Placeholder">
            <a:extLst>
              <a:ext uri="{FF2B5EF4-FFF2-40B4-BE49-F238E27FC236}">
                <a16:creationId xmlns:a16="http://schemas.microsoft.com/office/drawing/2014/main" id="{C992F3AA-2026-24C9-831B-F66B099808AB}"/>
              </a:ext>
            </a:extLst>
          </p:cNvPr>
          <p:cNvSpPr>
            <a:spLocks noGrp="1"/>
          </p:cNvSpPr>
          <p:nvPr>
            <p:ph type="pic" idx="11" hasCustomPrompt="1"/>
          </p:nvPr>
        </p:nvSpPr>
        <p:spPr>
          <a:xfrm>
            <a:off x="7642578" y="218"/>
            <a:ext cx="4556539" cy="6858000"/>
          </a:xfrm>
          <a:custGeom>
            <a:avLst/>
            <a:gdLst>
              <a:gd name="connsiteX0" fmla="*/ 1896887 w 4542379"/>
              <a:gd name="connsiteY0" fmla="*/ 0 h 6858000"/>
              <a:gd name="connsiteX1" fmla="*/ 4542379 w 4542379"/>
              <a:gd name="connsiteY1" fmla="*/ 0 h 6858000"/>
              <a:gd name="connsiteX2" fmla="*/ 4542379 w 4542379"/>
              <a:gd name="connsiteY2" fmla="*/ 6858000 h 6858000"/>
              <a:gd name="connsiteX3" fmla="*/ 2609965 w 4542379"/>
              <a:gd name="connsiteY3" fmla="*/ 6858000 h 6858000"/>
              <a:gd name="connsiteX4" fmla="*/ 0 w 4542379"/>
              <a:gd name="connsiteY4" fmla="*/ 177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2379" h="6858000">
                <a:moveTo>
                  <a:pt x="1896887" y="0"/>
                </a:moveTo>
                <a:lnTo>
                  <a:pt x="4542379" y="0"/>
                </a:lnTo>
                <a:lnTo>
                  <a:pt x="4542379" y="6858000"/>
                </a:lnTo>
                <a:lnTo>
                  <a:pt x="2609965" y="6858000"/>
                </a:lnTo>
                <a:lnTo>
                  <a:pt x="0" y="1778000"/>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3373EF5D-89A1-E767-AC39-6A875CF1499A}"/>
              </a:ext>
            </a:extLst>
          </p:cNvPr>
          <p:cNvPicPr>
            <a:picLocks noChangeAspect="1"/>
          </p:cNvPicPr>
          <p:nvPr userDrawn="1"/>
        </p:nvPicPr>
        <p:blipFill>
          <a:blip r:embed="rId3"/>
          <a:stretch>
            <a:fillRect/>
          </a:stretch>
        </p:blipFill>
        <p:spPr>
          <a:xfrm>
            <a:off x="406400" y="5827395"/>
            <a:ext cx="1954059" cy="487304"/>
          </a:xfrm>
          <a:prstGeom prst="rect">
            <a:avLst/>
          </a:prstGeom>
        </p:spPr>
      </p:pic>
    </p:spTree>
    <p:extLst>
      <p:ext uri="{BB962C8B-B14F-4D97-AF65-F5344CB8AC3E}">
        <p14:creationId xmlns:p14="http://schemas.microsoft.com/office/powerpoint/2010/main" val="41896538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2. Title Placeholder">
            <a:extLst>
              <a:ext uri="{FF2B5EF4-FFF2-40B4-BE49-F238E27FC236}">
                <a16:creationId xmlns:a16="http://schemas.microsoft.com/office/drawing/2014/main" id="{6D2C9649-E817-6113-49C1-5EBD81E09935}"/>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dirty="0"/>
              <a:t>Insert headline here.</a:t>
            </a:r>
            <a:endParaRPr lang="en-US" dirty="0"/>
          </a:p>
        </p:txBody>
      </p:sp>
      <p:sp>
        <p:nvSpPr>
          <p:cNvPr id="9" name="3. Content Placeholder">
            <a:extLst>
              <a:ext uri="{FF2B5EF4-FFF2-40B4-BE49-F238E27FC236}">
                <a16:creationId xmlns:a16="http://schemas.microsoft.com/office/drawing/2014/main" id="{B5A082DC-9190-CE12-A89B-DEAF24BD59FB}"/>
              </a:ext>
            </a:extLst>
          </p:cNvPr>
          <p:cNvSpPr>
            <a:spLocks noGrp="1"/>
          </p:cNvSpPr>
          <p:nvPr>
            <p:ph sz="half" idx="1"/>
          </p:nvPr>
        </p:nvSpPr>
        <p:spPr>
          <a:xfrm>
            <a:off x="502920" y="1310641"/>
            <a:ext cx="10515600" cy="437896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2" name="Picture 1" descr="A black background with a black square&#10;&#10;Description automatically generated with medium confidence">
            <a:extLst>
              <a:ext uri="{FF2B5EF4-FFF2-40B4-BE49-F238E27FC236}">
                <a16:creationId xmlns:a16="http://schemas.microsoft.com/office/drawing/2014/main" id="{17229CF6-AAC7-DD2D-2383-FA5CC4CFB105}"/>
              </a:ext>
            </a:extLst>
          </p:cNvPr>
          <p:cNvPicPr>
            <a:picLocks noChangeAspect="1"/>
          </p:cNvPicPr>
          <p:nvPr userDrawn="1"/>
        </p:nvPicPr>
        <p:blipFill>
          <a:blip r:embed="rId2"/>
          <a:stretch>
            <a:fillRect/>
          </a:stretch>
        </p:blipFill>
        <p:spPr>
          <a:xfrm>
            <a:off x="406400" y="5827395"/>
            <a:ext cx="1954059" cy="487304"/>
          </a:xfrm>
          <a:prstGeom prst="rect">
            <a:avLst/>
          </a:prstGeom>
        </p:spPr>
      </p:pic>
    </p:spTree>
    <p:extLst>
      <p:ext uri="{BB962C8B-B14F-4D97-AF65-F5344CB8AC3E}">
        <p14:creationId xmlns:p14="http://schemas.microsoft.com/office/powerpoint/2010/main" val="321757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2. Title Placeholder">
            <a:extLst>
              <a:ext uri="{FF2B5EF4-FFF2-40B4-BE49-F238E27FC236}">
                <a16:creationId xmlns:a16="http://schemas.microsoft.com/office/drawing/2014/main" id="{8053EF19-8D24-481D-0BDA-F79A2035DF33}"/>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dirty="0"/>
              <a:t>Insert headline here.</a:t>
            </a:r>
            <a:endParaRPr lang="en-US" dirty="0"/>
          </a:p>
        </p:txBody>
      </p:sp>
      <p:sp>
        <p:nvSpPr>
          <p:cNvPr id="17" name="3. Content Placeholder (1)">
            <a:extLst>
              <a:ext uri="{FF2B5EF4-FFF2-40B4-BE49-F238E27FC236}">
                <a16:creationId xmlns:a16="http://schemas.microsoft.com/office/drawing/2014/main" id="{11254375-EF80-738D-E998-C0B2F39CB8FE}"/>
              </a:ext>
            </a:extLst>
          </p:cNvPr>
          <p:cNvSpPr>
            <a:spLocks noGrp="1"/>
          </p:cNvSpPr>
          <p:nvPr>
            <p:ph sz="half" idx="1" hasCustomPrompt="1"/>
          </p:nvPr>
        </p:nvSpPr>
        <p:spPr>
          <a:xfrm>
            <a:off x="502920" y="1310641"/>
            <a:ext cx="5181600" cy="4378959"/>
          </a:xfrm>
          <a:prstGeom prst="rect">
            <a:avLst/>
          </a:prstGeom>
        </p:spPr>
        <p:txBody>
          <a:bodyPr>
            <a:normAutofit/>
          </a:bodyPr>
          <a:lstStyle>
            <a:lvl1pPr>
              <a:defRPr sz="2400"/>
            </a:lvl1pPr>
            <a:lvl2pPr>
              <a:defRPr sz="1400"/>
            </a:lvl2pPr>
            <a:lvl3pPr>
              <a:defRPr sz="1200"/>
            </a:lvl3pPr>
            <a:lvl4pPr>
              <a:defRPr sz="1100"/>
            </a:lvl4pPr>
            <a:lvl5pPr>
              <a:defRPr sz="1100"/>
            </a:lvl5pPr>
          </a:lstStyle>
          <a:p>
            <a:pPr lvl="0"/>
            <a:r>
              <a:rPr lang="en-US" dirty="0"/>
              <a:t>Click to add text</a:t>
            </a:r>
          </a:p>
        </p:txBody>
      </p:sp>
      <p:sp>
        <p:nvSpPr>
          <p:cNvPr id="3" name="4. Content Placeholder (2)">
            <a:extLst>
              <a:ext uri="{FF2B5EF4-FFF2-40B4-BE49-F238E27FC236}">
                <a16:creationId xmlns:a16="http://schemas.microsoft.com/office/drawing/2014/main" id="{53C047A4-2E76-022B-2525-898053FDCC63}"/>
              </a:ext>
            </a:extLst>
          </p:cNvPr>
          <p:cNvSpPr>
            <a:spLocks noGrp="1"/>
          </p:cNvSpPr>
          <p:nvPr>
            <p:ph sz="half" idx="11" hasCustomPrompt="1"/>
          </p:nvPr>
        </p:nvSpPr>
        <p:spPr>
          <a:xfrm>
            <a:off x="6103620" y="1310641"/>
            <a:ext cx="5181600" cy="4378959"/>
          </a:xfrm>
          <a:prstGeom prst="rect">
            <a:avLst/>
          </a:prstGeom>
        </p:spPr>
        <p:txBody>
          <a:bodyPr>
            <a:normAutofit/>
          </a:bodyPr>
          <a:lstStyle>
            <a:lvl1pPr>
              <a:defRPr sz="2400"/>
            </a:lvl1pPr>
            <a:lvl2pPr>
              <a:defRPr sz="1400"/>
            </a:lvl2pPr>
            <a:lvl3pPr>
              <a:defRPr sz="1200"/>
            </a:lvl3pPr>
            <a:lvl4pPr>
              <a:defRPr sz="1100"/>
            </a:lvl4pPr>
            <a:lvl5pPr>
              <a:defRPr sz="1100"/>
            </a:lvl5pPr>
          </a:lstStyle>
          <a:p>
            <a:pPr lvl="0"/>
            <a:r>
              <a:rPr lang="en-US" dirty="0"/>
              <a:t>Click to add text</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882B917E-0306-17E7-D437-B66617BAE92D}"/>
              </a:ext>
            </a:extLst>
          </p:cNvPr>
          <p:cNvPicPr>
            <a:picLocks noChangeAspect="1"/>
          </p:cNvPicPr>
          <p:nvPr userDrawn="1"/>
        </p:nvPicPr>
        <p:blipFill>
          <a:blip r:embed="rId2"/>
          <a:stretch>
            <a:fillRect/>
          </a:stretch>
        </p:blipFill>
        <p:spPr>
          <a:xfrm>
            <a:off x="406400" y="5827395"/>
            <a:ext cx="1954059" cy="487304"/>
          </a:xfrm>
          <a:prstGeom prst="rect">
            <a:avLst/>
          </a:prstGeom>
        </p:spPr>
      </p:pic>
    </p:spTree>
    <p:extLst>
      <p:ext uri="{BB962C8B-B14F-4D97-AF65-F5344CB8AC3E}">
        <p14:creationId xmlns:p14="http://schemas.microsoft.com/office/powerpoint/2010/main" val="15197407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4" name="2. Title Placeholder">
            <a:extLst>
              <a:ext uri="{FF2B5EF4-FFF2-40B4-BE49-F238E27FC236}">
                <a16:creationId xmlns:a16="http://schemas.microsoft.com/office/drawing/2014/main" id="{8053EF19-8D24-481D-0BDA-F79A2035DF33}"/>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dirty="0"/>
              <a:t>Insert headline here.</a:t>
            </a:r>
            <a:endParaRPr lang="en-US" dirty="0"/>
          </a:p>
        </p:txBody>
      </p:sp>
      <p:sp>
        <p:nvSpPr>
          <p:cNvPr id="3" name="3. Content Placeholder (1)">
            <a:extLst>
              <a:ext uri="{FF2B5EF4-FFF2-40B4-BE49-F238E27FC236}">
                <a16:creationId xmlns:a16="http://schemas.microsoft.com/office/drawing/2014/main" id="{A162B99D-4A4D-B778-5FD2-9F4A22B0B3AA}"/>
              </a:ext>
            </a:extLst>
          </p:cNvPr>
          <p:cNvSpPr>
            <a:spLocks noGrp="1"/>
          </p:cNvSpPr>
          <p:nvPr>
            <p:ph sz="half" idx="14"/>
          </p:nvPr>
        </p:nvSpPr>
        <p:spPr>
          <a:xfrm>
            <a:off x="968019" y="1636464"/>
            <a:ext cx="2520000" cy="2520000"/>
          </a:xfrm>
          <a:prstGeom prst="rect">
            <a:avLst/>
          </a:prstGeom>
        </p:spPr>
        <p:txBody>
          <a:bodyPr>
            <a:normAutofit/>
          </a:bodyPr>
          <a:lstStyle>
            <a:lvl1pPr>
              <a:defRPr sz="1600"/>
            </a:lvl1pPr>
          </a:lstStyle>
          <a:p>
            <a:pPr lvl="0"/>
            <a:endParaRPr lang="en-US" dirty="0"/>
          </a:p>
        </p:txBody>
      </p:sp>
      <p:sp>
        <p:nvSpPr>
          <p:cNvPr id="15" name="4. Text Box Placeholder (1)">
            <a:extLst>
              <a:ext uri="{FF2B5EF4-FFF2-40B4-BE49-F238E27FC236}">
                <a16:creationId xmlns:a16="http://schemas.microsoft.com/office/drawing/2014/main" id="{6D6CB8B4-9C8E-A2FA-558C-30A5D0827004}"/>
              </a:ext>
            </a:extLst>
          </p:cNvPr>
          <p:cNvSpPr>
            <a:spLocks noGrp="1"/>
          </p:cNvSpPr>
          <p:nvPr>
            <p:ph type="body" sz="quarter" idx="20" hasCustomPrompt="1"/>
          </p:nvPr>
        </p:nvSpPr>
        <p:spPr>
          <a:xfrm>
            <a:off x="967069" y="4351119"/>
            <a:ext cx="2520950" cy="1014413"/>
          </a:xfrm>
        </p:spPr>
        <p:txBody>
          <a:bodyPr>
            <a:noAutofit/>
          </a:bodyPr>
          <a:lstStyle>
            <a:lvl1pPr>
              <a:lnSpc>
                <a:spcPct val="100000"/>
              </a:lnSpc>
              <a:defRPr sz="1400"/>
            </a:lvl1pPr>
          </a:lstStyle>
          <a:p>
            <a:r>
              <a:rPr lang="en-GB" dirty="0"/>
              <a:t>Insert sub copy here.</a:t>
            </a:r>
          </a:p>
        </p:txBody>
      </p:sp>
      <p:sp>
        <p:nvSpPr>
          <p:cNvPr id="4" name="5. Content Placeholder (2)">
            <a:extLst>
              <a:ext uri="{FF2B5EF4-FFF2-40B4-BE49-F238E27FC236}">
                <a16:creationId xmlns:a16="http://schemas.microsoft.com/office/drawing/2014/main" id="{A2B13861-080E-609A-01A7-5EDC25A0B0FF}"/>
              </a:ext>
            </a:extLst>
          </p:cNvPr>
          <p:cNvSpPr>
            <a:spLocks noGrp="1"/>
          </p:cNvSpPr>
          <p:nvPr>
            <p:ph sz="half" idx="15"/>
          </p:nvPr>
        </p:nvSpPr>
        <p:spPr>
          <a:xfrm>
            <a:off x="4836000" y="1637090"/>
            <a:ext cx="2520000" cy="2520000"/>
          </a:xfrm>
          <a:prstGeom prst="rect">
            <a:avLst/>
          </a:prstGeom>
        </p:spPr>
        <p:txBody>
          <a:bodyPr>
            <a:normAutofit/>
          </a:bodyPr>
          <a:lstStyle>
            <a:lvl1pPr>
              <a:defRPr sz="1600"/>
            </a:lvl1pPr>
          </a:lstStyle>
          <a:p>
            <a:pPr lvl="0"/>
            <a:endParaRPr lang="en-US" dirty="0"/>
          </a:p>
        </p:txBody>
      </p:sp>
      <p:sp>
        <p:nvSpPr>
          <p:cNvPr id="13" name="6. Text Box Placeholder (2)">
            <a:extLst>
              <a:ext uri="{FF2B5EF4-FFF2-40B4-BE49-F238E27FC236}">
                <a16:creationId xmlns:a16="http://schemas.microsoft.com/office/drawing/2014/main" id="{005774E2-5CA0-1157-5F43-7B5C9996EFC0}"/>
              </a:ext>
            </a:extLst>
          </p:cNvPr>
          <p:cNvSpPr>
            <a:spLocks noGrp="1"/>
          </p:cNvSpPr>
          <p:nvPr>
            <p:ph type="body" sz="quarter" idx="19" hasCustomPrompt="1"/>
          </p:nvPr>
        </p:nvSpPr>
        <p:spPr>
          <a:xfrm>
            <a:off x="4835525" y="4351119"/>
            <a:ext cx="2520950" cy="1014413"/>
          </a:xfrm>
        </p:spPr>
        <p:txBody>
          <a:bodyPr>
            <a:noAutofit/>
          </a:bodyPr>
          <a:lstStyle>
            <a:lvl1pPr>
              <a:lnSpc>
                <a:spcPct val="100000"/>
              </a:lnSpc>
              <a:defRPr sz="1400"/>
            </a:lvl1pPr>
          </a:lstStyle>
          <a:p>
            <a:r>
              <a:rPr lang="en-GB" dirty="0"/>
              <a:t>Insert sub copy here.</a:t>
            </a:r>
          </a:p>
        </p:txBody>
      </p:sp>
      <p:sp>
        <p:nvSpPr>
          <p:cNvPr id="9" name="7. Content Placeholder (3)">
            <a:extLst>
              <a:ext uri="{FF2B5EF4-FFF2-40B4-BE49-F238E27FC236}">
                <a16:creationId xmlns:a16="http://schemas.microsoft.com/office/drawing/2014/main" id="{5565E762-8883-AB43-D811-12B759024A9D}"/>
              </a:ext>
            </a:extLst>
          </p:cNvPr>
          <p:cNvSpPr>
            <a:spLocks noGrp="1"/>
          </p:cNvSpPr>
          <p:nvPr>
            <p:ph sz="half" idx="16"/>
          </p:nvPr>
        </p:nvSpPr>
        <p:spPr>
          <a:xfrm>
            <a:off x="8714257" y="1637090"/>
            <a:ext cx="2520000" cy="2520000"/>
          </a:xfrm>
          <a:prstGeom prst="rect">
            <a:avLst/>
          </a:prstGeom>
        </p:spPr>
        <p:txBody>
          <a:bodyPr>
            <a:normAutofit/>
          </a:bodyPr>
          <a:lstStyle>
            <a:lvl1pPr>
              <a:defRPr sz="1600"/>
            </a:lvl1pPr>
          </a:lstStyle>
          <a:p>
            <a:pPr lvl="0"/>
            <a:endParaRPr lang="en-US" dirty="0"/>
          </a:p>
        </p:txBody>
      </p:sp>
      <p:sp>
        <p:nvSpPr>
          <p:cNvPr id="16" name="8. Text Box Placeholder (3)">
            <a:extLst>
              <a:ext uri="{FF2B5EF4-FFF2-40B4-BE49-F238E27FC236}">
                <a16:creationId xmlns:a16="http://schemas.microsoft.com/office/drawing/2014/main" id="{D584B818-73B8-22FE-5635-36F576CEABCF}"/>
              </a:ext>
            </a:extLst>
          </p:cNvPr>
          <p:cNvSpPr>
            <a:spLocks noGrp="1"/>
          </p:cNvSpPr>
          <p:nvPr>
            <p:ph type="body" sz="quarter" idx="21" hasCustomPrompt="1"/>
          </p:nvPr>
        </p:nvSpPr>
        <p:spPr>
          <a:xfrm>
            <a:off x="8713782" y="4400389"/>
            <a:ext cx="2520475" cy="981075"/>
          </a:xfrm>
        </p:spPr>
        <p:txBody>
          <a:bodyPr>
            <a:noAutofit/>
          </a:bodyPr>
          <a:lstStyle>
            <a:lvl1pPr marL="0" indent="0">
              <a:lnSpc>
                <a:spcPct val="100000"/>
              </a:lnSpc>
              <a:buNone/>
              <a:defRPr sz="1400"/>
            </a:lvl1pPr>
          </a:lstStyle>
          <a:p>
            <a:r>
              <a:rPr lang="en-GB" dirty="0"/>
              <a:t>Insert sub copy here.</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36AC4827-D56E-785B-690B-73B8B175B654}"/>
              </a:ext>
            </a:extLst>
          </p:cNvPr>
          <p:cNvPicPr>
            <a:picLocks noChangeAspect="1"/>
          </p:cNvPicPr>
          <p:nvPr userDrawn="1"/>
        </p:nvPicPr>
        <p:blipFill>
          <a:blip r:embed="rId2"/>
          <a:stretch>
            <a:fillRect/>
          </a:stretch>
        </p:blipFill>
        <p:spPr>
          <a:xfrm>
            <a:off x="406400" y="5827395"/>
            <a:ext cx="1954059" cy="487304"/>
          </a:xfrm>
          <a:prstGeom prst="rect">
            <a:avLst/>
          </a:prstGeom>
        </p:spPr>
      </p:pic>
    </p:spTree>
    <p:extLst>
      <p:ext uri="{BB962C8B-B14F-4D97-AF65-F5344CB8AC3E}">
        <p14:creationId xmlns:p14="http://schemas.microsoft.com/office/powerpoint/2010/main" val="40103545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78478-1919-5D6C-4258-F79AF974B55F}"/>
              </a:ext>
            </a:extLst>
          </p:cNvPr>
          <p:cNvSpPr>
            <a:spLocks noGrp="1"/>
          </p:cNvSpPr>
          <p:nvPr>
            <p:ph type="title"/>
          </p:nvPr>
        </p:nvSpPr>
        <p:spPr>
          <a:xfrm>
            <a:off x="502920" y="437430"/>
            <a:ext cx="9131860" cy="478155"/>
          </a:xfrm>
        </p:spPr>
        <p:txBody>
          <a:bodyPr/>
          <a:lstStyle/>
          <a:p>
            <a:r>
              <a:rPr lang="en-US"/>
              <a:t>Click to edit Master title style</a:t>
            </a:r>
            <a:endParaRPr lang="en-GB"/>
          </a:p>
        </p:txBody>
      </p:sp>
      <p:sp>
        <p:nvSpPr>
          <p:cNvPr id="10" name="Text Placeholder 9">
            <a:extLst>
              <a:ext uri="{FF2B5EF4-FFF2-40B4-BE49-F238E27FC236}">
                <a16:creationId xmlns:a16="http://schemas.microsoft.com/office/drawing/2014/main" id="{67EF0D17-6E77-5CD3-16CD-26E3DFE760BE}"/>
              </a:ext>
            </a:extLst>
          </p:cNvPr>
          <p:cNvSpPr>
            <a:spLocks noGrp="1"/>
          </p:cNvSpPr>
          <p:nvPr>
            <p:ph type="body" sz="quarter" idx="15" hasCustomPrompt="1"/>
          </p:nvPr>
        </p:nvSpPr>
        <p:spPr>
          <a:xfrm>
            <a:off x="502920" y="4476750"/>
            <a:ext cx="2016443" cy="1820863"/>
          </a:xfrm>
        </p:spPr>
        <p:txBody>
          <a:bodyPr>
            <a:normAutofit/>
          </a:bodyPr>
          <a:lstStyle>
            <a:lvl1pPr>
              <a:defRPr sz="1800"/>
            </a:lvl1pPr>
          </a:lstStyle>
          <a:p>
            <a:pPr lvl="0"/>
            <a:r>
              <a:rPr lang="en-US" dirty="0"/>
              <a:t>Insert sub copy here.</a:t>
            </a:r>
          </a:p>
        </p:txBody>
      </p:sp>
      <p:sp>
        <p:nvSpPr>
          <p:cNvPr id="4" name="Content Placeholder 3">
            <a:extLst>
              <a:ext uri="{FF2B5EF4-FFF2-40B4-BE49-F238E27FC236}">
                <a16:creationId xmlns:a16="http://schemas.microsoft.com/office/drawing/2014/main" id="{1F4AC61D-0737-C0C9-30D4-8A8336BBFECD}"/>
              </a:ext>
            </a:extLst>
          </p:cNvPr>
          <p:cNvSpPr>
            <a:spLocks noGrp="1"/>
          </p:cNvSpPr>
          <p:nvPr>
            <p:ph sz="quarter" idx="10" hasCustomPrompt="1"/>
          </p:nvPr>
        </p:nvSpPr>
        <p:spPr>
          <a:xfrm>
            <a:off x="503238" y="1414463"/>
            <a:ext cx="2016125" cy="2735262"/>
          </a:xfrm>
        </p:spPr>
        <p:txBody>
          <a:bodyPr>
            <a:normAutofit/>
          </a:bodyPr>
          <a:lstStyle>
            <a:lvl1pPr>
              <a:defRPr sz="2000"/>
            </a:lvl1pPr>
          </a:lstStyle>
          <a:p>
            <a:pPr lvl="0"/>
            <a:r>
              <a:rPr lang="en-US" dirty="0"/>
              <a:t>Click to add content.</a:t>
            </a:r>
          </a:p>
        </p:txBody>
      </p:sp>
      <p:sp>
        <p:nvSpPr>
          <p:cNvPr id="11" name="Text Placeholder 9">
            <a:extLst>
              <a:ext uri="{FF2B5EF4-FFF2-40B4-BE49-F238E27FC236}">
                <a16:creationId xmlns:a16="http://schemas.microsoft.com/office/drawing/2014/main" id="{C0DA7482-F143-4CF0-A640-8ED13B307133}"/>
              </a:ext>
            </a:extLst>
          </p:cNvPr>
          <p:cNvSpPr>
            <a:spLocks noGrp="1"/>
          </p:cNvSpPr>
          <p:nvPr>
            <p:ph type="body" sz="quarter" idx="16" hasCustomPrompt="1"/>
          </p:nvPr>
        </p:nvSpPr>
        <p:spPr>
          <a:xfrm>
            <a:off x="2786362" y="4476749"/>
            <a:ext cx="2016443" cy="1820863"/>
          </a:xfrm>
        </p:spPr>
        <p:txBody>
          <a:bodyPr>
            <a:normAutofit/>
          </a:bodyPr>
          <a:lstStyle>
            <a:lvl1pPr>
              <a:defRPr sz="1800"/>
            </a:lvl1pPr>
          </a:lstStyle>
          <a:p>
            <a:pPr lvl="0"/>
            <a:r>
              <a:rPr lang="en-US" dirty="0"/>
              <a:t>Insert sub copy here.</a:t>
            </a:r>
          </a:p>
        </p:txBody>
      </p:sp>
      <p:sp>
        <p:nvSpPr>
          <p:cNvPr id="5" name="Content Placeholder 3">
            <a:extLst>
              <a:ext uri="{FF2B5EF4-FFF2-40B4-BE49-F238E27FC236}">
                <a16:creationId xmlns:a16="http://schemas.microsoft.com/office/drawing/2014/main" id="{014D15FD-6252-3E93-3DD8-F30CC7B3E50A}"/>
              </a:ext>
            </a:extLst>
          </p:cNvPr>
          <p:cNvSpPr>
            <a:spLocks noGrp="1"/>
          </p:cNvSpPr>
          <p:nvPr>
            <p:ph sz="quarter" idx="11" hasCustomPrompt="1"/>
          </p:nvPr>
        </p:nvSpPr>
        <p:spPr>
          <a:xfrm>
            <a:off x="2786362" y="1414463"/>
            <a:ext cx="2016125" cy="2735262"/>
          </a:xfrm>
        </p:spPr>
        <p:txBody>
          <a:bodyPr>
            <a:normAutofit/>
          </a:bodyPr>
          <a:lstStyle>
            <a:lvl1pPr>
              <a:defRPr sz="2000"/>
            </a:lvl1pPr>
          </a:lstStyle>
          <a:p>
            <a:pPr lvl="0"/>
            <a:r>
              <a:rPr lang="en-US" dirty="0"/>
              <a:t>Click to add content.</a:t>
            </a:r>
          </a:p>
        </p:txBody>
      </p:sp>
      <p:sp>
        <p:nvSpPr>
          <p:cNvPr id="12" name="Text Placeholder 9">
            <a:extLst>
              <a:ext uri="{FF2B5EF4-FFF2-40B4-BE49-F238E27FC236}">
                <a16:creationId xmlns:a16="http://schemas.microsoft.com/office/drawing/2014/main" id="{CEC4DD6B-270E-A956-B33E-1F6D23A2BE4C}"/>
              </a:ext>
            </a:extLst>
          </p:cNvPr>
          <p:cNvSpPr>
            <a:spLocks noGrp="1"/>
          </p:cNvSpPr>
          <p:nvPr>
            <p:ph type="body" sz="quarter" idx="17" hasCustomPrompt="1"/>
          </p:nvPr>
        </p:nvSpPr>
        <p:spPr>
          <a:xfrm>
            <a:off x="5069168" y="4476748"/>
            <a:ext cx="2016443" cy="1820863"/>
          </a:xfrm>
        </p:spPr>
        <p:txBody>
          <a:bodyPr>
            <a:normAutofit/>
          </a:bodyPr>
          <a:lstStyle>
            <a:lvl1pPr>
              <a:defRPr sz="1800"/>
            </a:lvl1pPr>
          </a:lstStyle>
          <a:p>
            <a:pPr lvl="0"/>
            <a:r>
              <a:rPr lang="en-US" dirty="0"/>
              <a:t>Insert sub copy here.</a:t>
            </a:r>
          </a:p>
        </p:txBody>
      </p:sp>
      <p:sp>
        <p:nvSpPr>
          <p:cNvPr id="6" name="Content Placeholder 3">
            <a:extLst>
              <a:ext uri="{FF2B5EF4-FFF2-40B4-BE49-F238E27FC236}">
                <a16:creationId xmlns:a16="http://schemas.microsoft.com/office/drawing/2014/main" id="{17ED866F-E066-DC3E-A47D-2AE5AE2717FD}"/>
              </a:ext>
            </a:extLst>
          </p:cNvPr>
          <p:cNvSpPr>
            <a:spLocks noGrp="1"/>
          </p:cNvSpPr>
          <p:nvPr>
            <p:ph sz="quarter" idx="12" hasCustomPrompt="1"/>
          </p:nvPr>
        </p:nvSpPr>
        <p:spPr>
          <a:xfrm>
            <a:off x="5069486" y="1414463"/>
            <a:ext cx="2016125" cy="2735262"/>
          </a:xfrm>
        </p:spPr>
        <p:txBody>
          <a:bodyPr>
            <a:normAutofit/>
          </a:bodyPr>
          <a:lstStyle>
            <a:lvl1pPr>
              <a:defRPr sz="2000"/>
            </a:lvl1pPr>
          </a:lstStyle>
          <a:p>
            <a:pPr lvl="0"/>
            <a:r>
              <a:rPr lang="en-US" dirty="0"/>
              <a:t>Click to add content.</a:t>
            </a:r>
          </a:p>
        </p:txBody>
      </p:sp>
      <p:sp>
        <p:nvSpPr>
          <p:cNvPr id="13" name="Text Placeholder 9">
            <a:extLst>
              <a:ext uri="{FF2B5EF4-FFF2-40B4-BE49-F238E27FC236}">
                <a16:creationId xmlns:a16="http://schemas.microsoft.com/office/drawing/2014/main" id="{A7C7672F-9B2A-41CB-D9DA-0CDAE57CA77C}"/>
              </a:ext>
            </a:extLst>
          </p:cNvPr>
          <p:cNvSpPr>
            <a:spLocks noGrp="1"/>
          </p:cNvSpPr>
          <p:nvPr>
            <p:ph type="body" sz="quarter" idx="18" hasCustomPrompt="1"/>
          </p:nvPr>
        </p:nvSpPr>
        <p:spPr>
          <a:xfrm>
            <a:off x="7351974" y="4501593"/>
            <a:ext cx="2016443" cy="1820863"/>
          </a:xfrm>
        </p:spPr>
        <p:txBody>
          <a:bodyPr>
            <a:normAutofit/>
          </a:bodyPr>
          <a:lstStyle>
            <a:lvl1pPr>
              <a:defRPr sz="1800"/>
            </a:lvl1pPr>
          </a:lstStyle>
          <a:p>
            <a:pPr lvl="0"/>
            <a:r>
              <a:rPr lang="en-US" dirty="0"/>
              <a:t>Insert sub copy here.</a:t>
            </a:r>
          </a:p>
        </p:txBody>
      </p:sp>
      <p:sp>
        <p:nvSpPr>
          <p:cNvPr id="7" name="Content Placeholder 3">
            <a:extLst>
              <a:ext uri="{FF2B5EF4-FFF2-40B4-BE49-F238E27FC236}">
                <a16:creationId xmlns:a16="http://schemas.microsoft.com/office/drawing/2014/main" id="{88A1A463-707F-0C2B-51E7-42B1EFCC66BD}"/>
              </a:ext>
            </a:extLst>
          </p:cNvPr>
          <p:cNvSpPr>
            <a:spLocks noGrp="1"/>
          </p:cNvSpPr>
          <p:nvPr>
            <p:ph sz="quarter" idx="13" hasCustomPrompt="1"/>
          </p:nvPr>
        </p:nvSpPr>
        <p:spPr>
          <a:xfrm>
            <a:off x="7352610" y="1414463"/>
            <a:ext cx="2016125" cy="2735262"/>
          </a:xfrm>
        </p:spPr>
        <p:txBody>
          <a:bodyPr>
            <a:normAutofit/>
          </a:bodyPr>
          <a:lstStyle>
            <a:lvl1pPr>
              <a:defRPr sz="2000"/>
            </a:lvl1pPr>
          </a:lstStyle>
          <a:p>
            <a:pPr lvl="0"/>
            <a:r>
              <a:rPr lang="en-US" dirty="0"/>
              <a:t>Click to add content.</a:t>
            </a:r>
          </a:p>
        </p:txBody>
      </p:sp>
      <p:sp>
        <p:nvSpPr>
          <p:cNvPr id="14" name="Text Placeholder 9">
            <a:extLst>
              <a:ext uri="{FF2B5EF4-FFF2-40B4-BE49-F238E27FC236}">
                <a16:creationId xmlns:a16="http://schemas.microsoft.com/office/drawing/2014/main" id="{9E98F672-341A-E719-698B-C352A2841172}"/>
              </a:ext>
            </a:extLst>
          </p:cNvPr>
          <p:cNvSpPr>
            <a:spLocks noGrp="1"/>
          </p:cNvSpPr>
          <p:nvPr>
            <p:ph type="body" sz="quarter" idx="19" hasCustomPrompt="1"/>
          </p:nvPr>
        </p:nvSpPr>
        <p:spPr>
          <a:xfrm>
            <a:off x="9634780" y="4476748"/>
            <a:ext cx="2016443" cy="1820863"/>
          </a:xfrm>
        </p:spPr>
        <p:txBody>
          <a:bodyPr>
            <a:normAutofit/>
          </a:bodyPr>
          <a:lstStyle>
            <a:lvl1pPr>
              <a:defRPr sz="1800"/>
            </a:lvl1pPr>
          </a:lstStyle>
          <a:p>
            <a:pPr lvl="0"/>
            <a:r>
              <a:rPr lang="en-US" dirty="0"/>
              <a:t>Insert sub copy here.</a:t>
            </a:r>
          </a:p>
        </p:txBody>
      </p:sp>
      <p:sp>
        <p:nvSpPr>
          <p:cNvPr id="8" name="Content Placeholder 3">
            <a:extLst>
              <a:ext uri="{FF2B5EF4-FFF2-40B4-BE49-F238E27FC236}">
                <a16:creationId xmlns:a16="http://schemas.microsoft.com/office/drawing/2014/main" id="{AAEDD792-5A25-F5EA-63B0-789E122E11B6}"/>
              </a:ext>
            </a:extLst>
          </p:cNvPr>
          <p:cNvSpPr>
            <a:spLocks noGrp="1"/>
          </p:cNvSpPr>
          <p:nvPr>
            <p:ph sz="quarter" idx="14" hasCustomPrompt="1"/>
          </p:nvPr>
        </p:nvSpPr>
        <p:spPr>
          <a:xfrm>
            <a:off x="9635734" y="1414463"/>
            <a:ext cx="2016125" cy="2735262"/>
          </a:xfrm>
        </p:spPr>
        <p:txBody>
          <a:bodyPr>
            <a:normAutofit/>
          </a:bodyPr>
          <a:lstStyle>
            <a:lvl1pPr>
              <a:defRPr sz="2000"/>
            </a:lvl1pPr>
          </a:lstStyle>
          <a:p>
            <a:pPr lvl="0"/>
            <a:r>
              <a:rPr lang="en-US" dirty="0"/>
              <a:t>Click to add content.</a:t>
            </a:r>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CC866F15-7594-6E59-1ECC-4CEC6A943632}"/>
              </a:ext>
            </a:extLst>
          </p:cNvPr>
          <p:cNvPicPr>
            <a:picLocks noChangeAspect="1"/>
          </p:cNvPicPr>
          <p:nvPr userDrawn="1"/>
        </p:nvPicPr>
        <p:blipFill>
          <a:blip r:embed="rId2"/>
          <a:stretch>
            <a:fillRect/>
          </a:stretch>
        </p:blipFill>
        <p:spPr>
          <a:xfrm>
            <a:off x="9869577" y="519996"/>
            <a:ext cx="1954059" cy="487304"/>
          </a:xfrm>
          <a:prstGeom prst="rect">
            <a:avLst/>
          </a:prstGeom>
        </p:spPr>
      </p:pic>
    </p:spTree>
    <p:extLst>
      <p:ext uri="{BB962C8B-B14F-4D97-AF65-F5344CB8AC3E}">
        <p14:creationId xmlns:p14="http://schemas.microsoft.com/office/powerpoint/2010/main" val="298797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2. Title Placeholder">
            <a:extLst>
              <a:ext uri="{FF2B5EF4-FFF2-40B4-BE49-F238E27FC236}">
                <a16:creationId xmlns:a16="http://schemas.microsoft.com/office/drawing/2014/main" id="{6D2C9649-E817-6113-49C1-5EBD81E09935}"/>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dirty="0"/>
              <a:t>Insert headline here.</a:t>
            </a:r>
            <a:endParaRPr lang="en-US" dirty="0"/>
          </a:p>
        </p:txBody>
      </p:sp>
      <p:sp>
        <p:nvSpPr>
          <p:cNvPr id="9" name="3. Content Placeholder">
            <a:extLst>
              <a:ext uri="{FF2B5EF4-FFF2-40B4-BE49-F238E27FC236}">
                <a16:creationId xmlns:a16="http://schemas.microsoft.com/office/drawing/2014/main" id="{B5A082DC-9190-CE12-A89B-DEAF24BD59FB}"/>
              </a:ext>
            </a:extLst>
          </p:cNvPr>
          <p:cNvSpPr>
            <a:spLocks noGrp="1"/>
          </p:cNvSpPr>
          <p:nvPr>
            <p:ph sz="half" idx="1"/>
          </p:nvPr>
        </p:nvSpPr>
        <p:spPr>
          <a:xfrm>
            <a:off x="502920" y="1310641"/>
            <a:ext cx="10515600" cy="437896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3" name="Picture 2" descr="A black background with a black square&#10;&#10;Description automatically generated with medium confidence">
            <a:extLst>
              <a:ext uri="{FF2B5EF4-FFF2-40B4-BE49-F238E27FC236}">
                <a16:creationId xmlns:a16="http://schemas.microsoft.com/office/drawing/2014/main" id="{C2085196-6F0E-5274-2574-8594260F4176}"/>
              </a:ext>
            </a:extLst>
          </p:cNvPr>
          <p:cNvPicPr>
            <a:picLocks noChangeAspect="1"/>
          </p:cNvPicPr>
          <p:nvPr userDrawn="1"/>
        </p:nvPicPr>
        <p:blipFill>
          <a:blip r:embed="rId2"/>
          <a:stretch>
            <a:fillRect/>
          </a:stretch>
        </p:blipFill>
        <p:spPr>
          <a:xfrm>
            <a:off x="406400" y="5827395"/>
            <a:ext cx="1954059" cy="487304"/>
          </a:xfrm>
          <a:prstGeom prst="rect">
            <a:avLst/>
          </a:prstGeom>
        </p:spPr>
      </p:pic>
    </p:spTree>
    <p:extLst>
      <p:ext uri="{BB962C8B-B14F-4D97-AF65-F5344CB8AC3E}">
        <p14:creationId xmlns:p14="http://schemas.microsoft.com/office/powerpoint/2010/main" val="18025057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4" name="2. Title Placeholder">
            <a:extLst>
              <a:ext uri="{FF2B5EF4-FFF2-40B4-BE49-F238E27FC236}">
                <a16:creationId xmlns:a16="http://schemas.microsoft.com/office/drawing/2014/main" id="{8053EF19-8D24-481D-0BDA-F79A2035DF33}"/>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dirty="0"/>
              <a:t>Insert headline here.</a:t>
            </a:r>
            <a:endParaRPr lang="en-US" dirty="0"/>
          </a:p>
        </p:txBody>
      </p:sp>
      <p:sp>
        <p:nvSpPr>
          <p:cNvPr id="17" name="3. Content Placeholder (1)">
            <a:extLst>
              <a:ext uri="{FF2B5EF4-FFF2-40B4-BE49-F238E27FC236}">
                <a16:creationId xmlns:a16="http://schemas.microsoft.com/office/drawing/2014/main" id="{11254375-EF80-738D-E998-C0B2F39CB8FE}"/>
              </a:ext>
            </a:extLst>
          </p:cNvPr>
          <p:cNvSpPr>
            <a:spLocks noGrp="1"/>
          </p:cNvSpPr>
          <p:nvPr>
            <p:ph sz="half" idx="1"/>
          </p:nvPr>
        </p:nvSpPr>
        <p:spPr>
          <a:xfrm>
            <a:off x="502920" y="1310641"/>
            <a:ext cx="5181600" cy="437895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4. Content Placeholder (2)">
            <a:extLst>
              <a:ext uri="{FF2B5EF4-FFF2-40B4-BE49-F238E27FC236}">
                <a16:creationId xmlns:a16="http://schemas.microsoft.com/office/drawing/2014/main" id="{084CCB2F-26F1-E1B8-5561-263F115EB15F}"/>
              </a:ext>
            </a:extLst>
          </p:cNvPr>
          <p:cNvSpPr>
            <a:spLocks noGrp="1"/>
          </p:cNvSpPr>
          <p:nvPr>
            <p:ph sz="half" idx="2"/>
          </p:nvPr>
        </p:nvSpPr>
        <p:spPr>
          <a:xfrm>
            <a:off x="5836920" y="1310641"/>
            <a:ext cx="5181600" cy="437895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3" name="Picture 2" descr="A black background with a black square&#10;&#10;Description automatically generated with medium confidence">
            <a:extLst>
              <a:ext uri="{FF2B5EF4-FFF2-40B4-BE49-F238E27FC236}">
                <a16:creationId xmlns:a16="http://schemas.microsoft.com/office/drawing/2014/main" id="{A517CE37-381F-3FD9-96CB-F3D35B32BD50}"/>
              </a:ext>
            </a:extLst>
          </p:cNvPr>
          <p:cNvPicPr>
            <a:picLocks noChangeAspect="1"/>
          </p:cNvPicPr>
          <p:nvPr userDrawn="1"/>
        </p:nvPicPr>
        <p:blipFill>
          <a:blip r:embed="rId2"/>
          <a:stretch>
            <a:fillRect/>
          </a:stretch>
        </p:blipFill>
        <p:spPr>
          <a:xfrm>
            <a:off x="406400" y="5827395"/>
            <a:ext cx="1954059" cy="487304"/>
          </a:xfrm>
          <a:prstGeom prst="rect">
            <a:avLst/>
          </a:prstGeom>
        </p:spPr>
      </p:pic>
    </p:spTree>
    <p:extLst>
      <p:ext uri="{BB962C8B-B14F-4D97-AF65-F5344CB8AC3E}">
        <p14:creationId xmlns:p14="http://schemas.microsoft.com/office/powerpoint/2010/main" val="334724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4" name="2. Title Placeholder">
            <a:extLst>
              <a:ext uri="{FF2B5EF4-FFF2-40B4-BE49-F238E27FC236}">
                <a16:creationId xmlns:a16="http://schemas.microsoft.com/office/drawing/2014/main" id="{6D2C9649-E817-6113-49C1-5EBD81E09935}"/>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dirty="0"/>
              <a:t>Insert headline here.</a:t>
            </a:r>
            <a:endParaRPr lang="en-US" dirty="0"/>
          </a:p>
        </p:txBody>
      </p:sp>
      <p:sp>
        <p:nvSpPr>
          <p:cNvPr id="9" name="3. Content Placeholder">
            <a:extLst>
              <a:ext uri="{FF2B5EF4-FFF2-40B4-BE49-F238E27FC236}">
                <a16:creationId xmlns:a16="http://schemas.microsoft.com/office/drawing/2014/main" id="{B5A082DC-9190-CE12-A89B-DEAF24BD59FB}"/>
              </a:ext>
            </a:extLst>
          </p:cNvPr>
          <p:cNvSpPr>
            <a:spLocks noGrp="1"/>
          </p:cNvSpPr>
          <p:nvPr>
            <p:ph sz="half" idx="1"/>
          </p:nvPr>
        </p:nvSpPr>
        <p:spPr>
          <a:xfrm>
            <a:off x="502920" y="1310641"/>
            <a:ext cx="10515600" cy="437896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descr="A black background with a black square&#10;&#10;Description automatically generated with medium confidence">
            <a:extLst>
              <a:ext uri="{FF2B5EF4-FFF2-40B4-BE49-F238E27FC236}">
                <a16:creationId xmlns:a16="http://schemas.microsoft.com/office/drawing/2014/main" id="{96DC3F04-8BBA-0785-458A-2A7116D5CC5D}"/>
              </a:ext>
            </a:extLst>
          </p:cNvPr>
          <p:cNvPicPr>
            <a:picLocks noChangeAspect="1"/>
          </p:cNvPicPr>
          <p:nvPr userDrawn="1"/>
        </p:nvPicPr>
        <p:blipFill>
          <a:blip r:embed="rId2"/>
          <a:stretch>
            <a:fillRect/>
          </a:stretch>
        </p:blipFill>
        <p:spPr>
          <a:xfrm>
            <a:off x="9735021" y="5827395"/>
            <a:ext cx="1954059" cy="487304"/>
          </a:xfrm>
          <a:prstGeom prst="rect">
            <a:avLst/>
          </a:prstGeom>
        </p:spPr>
      </p:pic>
    </p:spTree>
    <p:extLst>
      <p:ext uri="{BB962C8B-B14F-4D97-AF65-F5344CB8AC3E}">
        <p14:creationId xmlns:p14="http://schemas.microsoft.com/office/powerpoint/2010/main" val="1119100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AFAFA"/>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C08AA-2148-527A-BB20-1D271A404421}"/>
              </a:ext>
            </a:extLst>
          </p:cNvPr>
          <p:cNvSpPr>
            <a:spLocks noGrp="1"/>
          </p:cNvSpPr>
          <p:nvPr>
            <p:ph type="title"/>
          </p:nvPr>
        </p:nvSpPr>
        <p:spPr>
          <a:xfrm>
            <a:off x="502920" y="437430"/>
            <a:ext cx="10515600" cy="478155"/>
          </a:xfrm>
          <a:prstGeom prst="rect">
            <a:avLst/>
          </a:prstGeom>
        </p:spPr>
        <p:txBody>
          <a:bodyPr vert="horz" lIns="91440" tIns="45720" rIns="9144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69797B6-4643-3710-FBDF-B4E98217FBDB}"/>
              </a:ext>
            </a:extLst>
          </p:cNvPr>
          <p:cNvSpPr>
            <a:spLocks noGrp="1"/>
          </p:cNvSpPr>
          <p:nvPr>
            <p:ph type="body" idx="1"/>
          </p:nvPr>
        </p:nvSpPr>
        <p:spPr>
          <a:xfrm>
            <a:off x="502920" y="1347469"/>
            <a:ext cx="10515600" cy="482949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59334564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80" r:id="rId4"/>
    <p:sldLayoutId id="2147483705" r:id="rId5"/>
    <p:sldLayoutId id="2147483719" r:id="rId6"/>
    <p:sldLayoutId id="2147483695" r:id="rId7"/>
    <p:sldLayoutId id="2147483696" r:id="rId8"/>
    <p:sldLayoutId id="2147483699" r:id="rId9"/>
    <p:sldLayoutId id="2147483700" r:id="rId10"/>
    <p:sldLayoutId id="2147483686" r:id="rId11"/>
    <p:sldLayoutId id="2147483708" r:id="rId12"/>
    <p:sldLayoutId id="2147483709" r:id="rId13"/>
    <p:sldLayoutId id="2147483710" r:id="rId14"/>
    <p:sldLayoutId id="2147483712" r:id="rId15"/>
    <p:sldLayoutId id="2147483718" r:id="rId16"/>
    <p:sldLayoutId id="2147483720" r:id="rId17"/>
    <p:sldLayoutId id="2147483721" r:id="rId18"/>
    <p:sldLayoutId id="2147483722" r:id="rId19"/>
  </p:sldLayoutIdLst>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hyperlink" Target="https://support.microsoft.com/en-us/office/make-your-powerpoint-presentations-accessible-to-people-with-disabilities-6f7772b2-2f33-4bd2-8ca7-dae3b2b3ef25"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100D1-2BAB-E26B-788A-2332063D8952}"/>
              </a:ext>
            </a:extLst>
          </p:cNvPr>
          <p:cNvSpPr>
            <a:spLocks noGrp="1"/>
          </p:cNvSpPr>
          <p:nvPr>
            <p:ph type="title"/>
          </p:nvPr>
        </p:nvSpPr>
        <p:spPr>
          <a:xfrm>
            <a:off x="502920" y="437430"/>
            <a:ext cx="9921240" cy="478155"/>
          </a:xfrm>
        </p:spPr>
        <p:txBody>
          <a:bodyPr/>
          <a:lstStyle/>
          <a:p>
            <a:r>
              <a:rPr lang="en-US" dirty="0"/>
              <a:t>PowerPoint guidance sheet</a:t>
            </a:r>
            <a:endParaRPr lang="en-GB" dirty="0"/>
          </a:p>
        </p:txBody>
      </p:sp>
      <p:sp>
        <p:nvSpPr>
          <p:cNvPr id="3" name="Content Placeholder 2">
            <a:extLst>
              <a:ext uri="{FF2B5EF4-FFF2-40B4-BE49-F238E27FC236}">
                <a16:creationId xmlns:a16="http://schemas.microsoft.com/office/drawing/2014/main" id="{5B666B4D-3859-9118-B6AA-9DB4A0E1E375}"/>
              </a:ext>
            </a:extLst>
          </p:cNvPr>
          <p:cNvSpPr>
            <a:spLocks noGrp="1"/>
          </p:cNvSpPr>
          <p:nvPr>
            <p:ph sz="half" idx="1"/>
          </p:nvPr>
        </p:nvSpPr>
        <p:spPr>
          <a:xfrm>
            <a:off x="502920" y="1310641"/>
            <a:ext cx="10515600" cy="4378960"/>
          </a:xfrm>
        </p:spPr>
        <p:txBody>
          <a:bodyPr>
            <a:normAutofit fontScale="85000" lnSpcReduction="20000"/>
          </a:bodyPr>
          <a:lstStyle/>
          <a:p>
            <a:r>
              <a:rPr lang="en-US" dirty="0"/>
              <a:t>Please remove these slides once you’ve developed your presentation</a:t>
            </a:r>
          </a:p>
          <a:p>
            <a:r>
              <a:rPr lang="en-US" dirty="0"/>
              <a:t>Fonts: Headline font is Times New Roman; body copy font is Arial. Ensure that the size of text is readable on screen for your audience.</a:t>
            </a:r>
          </a:p>
          <a:p>
            <a:r>
              <a:rPr lang="en-US" dirty="0"/>
              <a:t>Title slides: There is a black version or white version of title slides; both sets of slides are in this deck and you can choose which to use. If using a title slide with an image, then simply click the ‘insert image’ button, and it will automatically crop to the size behind lines of intent. If you need to move this image around, you can use the crop functionality in PowerPoint.</a:t>
            </a:r>
          </a:p>
          <a:p>
            <a:r>
              <a:rPr lang="en-US" dirty="0"/>
              <a:t>Divider slides: Slides 11, 12, 13, and 14 are divider slides. They are meant for minimal copy, and to break up your presentation into sections. These are not for large amounts of copy – just one line in the header and a further line in the body copy.</a:t>
            </a:r>
          </a:p>
          <a:p>
            <a:r>
              <a:rPr lang="en-US" dirty="0"/>
              <a:t>Text content: Use bullets to present text and keep content of your slides simple, adding more detail through what is said during your talk. Keep text on your slides to the essentials.</a:t>
            </a:r>
          </a:p>
          <a:p>
            <a:r>
              <a:rPr lang="en-US" dirty="0"/>
              <a:t>Imagery: Use photography, not illustrations or icons. Use the templates as they are in this example deck, and don’t move things around to squash in more imagery – use quality over quantity. Try to use photography of students in real scenarios where possible. Keep imagery vertically aligned and don’t slant or use frames.</a:t>
            </a:r>
          </a:p>
        </p:txBody>
      </p:sp>
    </p:spTree>
    <p:extLst>
      <p:ext uri="{BB962C8B-B14F-4D97-AF65-F5344CB8AC3E}">
        <p14:creationId xmlns:p14="http://schemas.microsoft.com/office/powerpoint/2010/main" val="1953198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itle 3">
            <a:extLst>
              <a:ext uri="{FF2B5EF4-FFF2-40B4-BE49-F238E27FC236}">
                <a16:creationId xmlns:a16="http://schemas.microsoft.com/office/drawing/2014/main" id="{7B99B6E4-B2C5-6C37-4464-828C4B35C474}"/>
              </a:ext>
            </a:extLst>
          </p:cNvPr>
          <p:cNvSpPr>
            <a:spLocks noGrp="1"/>
          </p:cNvSpPr>
          <p:nvPr>
            <p:ph type="ctrTitle"/>
          </p:nvPr>
        </p:nvSpPr>
        <p:spPr/>
        <p:txBody>
          <a:bodyPr/>
          <a:lstStyle/>
          <a:p>
            <a:endParaRPr lang="en-GB" dirty="0"/>
          </a:p>
        </p:txBody>
      </p:sp>
      <p:sp>
        <p:nvSpPr>
          <p:cNvPr id="6" name="2. Subtitle 5">
            <a:extLst>
              <a:ext uri="{FF2B5EF4-FFF2-40B4-BE49-F238E27FC236}">
                <a16:creationId xmlns:a16="http://schemas.microsoft.com/office/drawing/2014/main" id="{13F3FA00-7910-AF27-53D1-8F757F44137F}"/>
              </a:ext>
            </a:extLst>
          </p:cNvPr>
          <p:cNvSpPr>
            <a:spLocks noGrp="1"/>
          </p:cNvSpPr>
          <p:nvPr>
            <p:ph type="subTitle" idx="1"/>
          </p:nvPr>
        </p:nvSpPr>
        <p:spPr/>
        <p:txBody>
          <a:bodyPr/>
          <a:lstStyle/>
          <a:p>
            <a:endParaRPr lang="en-GB"/>
          </a:p>
        </p:txBody>
      </p:sp>
      <p:sp>
        <p:nvSpPr>
          <p:cNvPr id="3" name="3. Picture Placeholder 2">
            <a:extLst>
              <a:ext uri="{FF2B5EF4-FFF2-40B4-BE49-F238E27FC236}">
                <a16:creationId xmlns:a16="http://schemas.microsoft.com/office/drawing/2014/main" id="{B69C8B23-68E0-ECEF-B6A4-875ECD89BD7B}"/>
              </a:ext>
            </a:extLst>
          </p:cNvPr>
          <p:cNvSpPr>
            <a:spLocks noGrp="1"/>
          </p:cNvSpPr>
          <p:nvPr>
            <p:ph type="pic" sz="quarter" idx="10"/>
          </p:nvPr>
        </p:nvSpPr>
        <p:spPr/>
        <p:txBody>
          <a:bodyPr/>
          <a:lstStyle/>
          <a:p>
            <a:endParaRPr lang="en-US"/>
          </a:p>
        </p:txBody>
      </p:sp>
    </p:spTree>
    <p:extLst>
      <p:ext uri="{BB962C8B-B14F-4D97-AF65-F5344CB8AC3E}">
        <p14:creationId xmlns:p14="http://schemas.microsoft.com/office/powerpoint/2010/main" val="945239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7FA52F-3AF5-45D7-6DAC-5491A4B51870}"/>
              </a:ext>
            </a:extLst>
          </p:cNvPr>
          <p:cNvSpPr>
            <a:spLocks noGrp="1"/>
          </p:cNvSpPr>
          <p:nvPr>
            <p:ph type="ctrTitle"/>
          </p:nvPr>
        </p:nvSpPr>
        <p:spPr/>
        <p:txBody>
          <a:bodyPr/>
          <a:lstStyle/>
          <a:p>
            <a:endParaRPr lang="en-GB"/>
          </a:p>
        </p:txBody>
      </p:sp>
      <p:sp>
        <p:nvSpPr>
          <p:cNvPr id="6" name="Subtitle 5">
            <a:extLst>
              <a:ext uri="{FF2B5EF4-FFF2-40B4-BE49-F238E27FC236}">
                <a16:creationId xmlns:a16="http://schemas.microsoft.com/office/drawing/2014/main" id="{AA9DE4DB-C67C-EEF6-FFA0-6DD10CE14DF0}"/>
              </a:ext>
            </a:extLst>
          </p:cNvPr>
          <p:cNvSpPr>
            <a:spLocks noGrp="1"/>
          </p:cNvSpPr>
          <p:nvPr>
            <p:ph type="subTitle" idx="1"/>
          </p:nvPr>
        </p:nvSpPr>
        <p:spPr/>
        <p:txBody>
          <a:bodyPr/>
          <a:lstStyle/>
          <a:p>
            <a:endParaRPr lang="en-GB" dirty="0"/>
          </a:p>
        </p:txBody>
      </p:sp>
      <p:sp>
        <p:nvSpPr>
          <p:cNvPr id="7" name="Picture Placeholder 6">
            <a:extLst>
              <a:ext uri="{FF2B5EF4-FFF2-40B4-BE49-F238E27FC236}">
                <a16:creationId xmlns:a16="http://schemas.microsoft.com/office/drawing/2014/main" id="{B1623176-5550-2E92-BD49-5227E88EBC8D}"/>
              </a:ext>
            </a:extLst>
          </p:cNvPr>
          <p:cNvSpPr>
            <a:spLocks noGrp="1"/>
          </p:cNvSpPr>
          <p:nvPr>
            <p:ph type="pic" sz="quarter" idx="10"/>
          </p:nvPr>
        </p:nvSpPr>
        <p:spPr/>
        <p:txBody>
          <a:bodyPr/>
          <a:lstStyle/>
          <a:p>
            <a:endParaRPr lang="en-GB"/>
          </a:p>
        </p:txBody>
      </p:sp>
    </p:spTree>
    <p:extLst>
      <p:ext uri="{BB962C8B-B14F-4D97-AF65-F5344CB8AC3E}">
        <p14:creationId xmlns:p14="http://schemas.microsoft.com/office/powerpoint/2010/main" val="3978595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itle Placeholder">
            <a:extLst>
              <a:ext uri="{FF2B5EF4-FFF2-40B4-BE49-F238E27FC236}">
                <a16:creationId xmlns:a16="http://schemas.microsoft.com/office/drawing/2014/main" id="{29C5E620-8441-9DD0-01AE-C6807B83A159}"/>
              </a:ext>
            </a:extLst>
          </p:cNvPr>
          <p:cNvSpPr>
            <a:spLocks noGrp="1"/>
          </p:cNvSpPr>
          <p:nvPr>
            <p:ph type="ctrTitle"/>
          </p:nvPr>
        </p:nvSpPr>
        <p:spPr/>
        <p:txBody>
          <a:bodyPr/>
          <a:lstStyle/>
          <a:p>
            <a:endParaRPr lang="en-US" dirty="0"/>
          </a:p>
        </p:txBody>
      </p:sp>
      <p:sp>
        <p:nvSpPr>
          <p:cNvPr id="5" name="2. Subtitle Placeholder">
            <a:extLst>
              <a:ext uri="{FF2B5EF4-FFF2-40B4-BE49-F238E27FC236}">
                <a16:creationId xmlns:a16="http://schemas.microsoft.com/office/drawing/2014/main" id="{492F6C03-AAFA-AC44-3937-43B6192031E9}"/>
              </a:ext>
            </a:extLst>
          </p:cNvPr>
          <p:cNvSpPr>
            <a:spLocks noGrp="1"/>
          </p:cNvSpPr>
          <p:nvPr>
            <p:ph type="subTitle" idx="1"/>
          </p:nvPr>
        </p:nvSpPr>
        <p:spPr/>
        <p:txBody>
          <a:bodyPr/>
          <a:lstStyle/>
          <a:p>
            <a:endParaRPr lang="en-US"/>
          </a:p>
        </p:txBody>
      </p:sp>
      <p:sp>
        <p:nvSpPr>
          <p:cNvPr id="8" name="3. Picture Placeholder">
            <a:extLst>
              <a:ext uri="{FF2B5EF4-FFF2-40B4-BE49-F238E27FC236}">
                <a16:creationId xmlns:a16="http://schemas.microsoft.com/office/drawing/2014/main" id="{07BF9BF8-3466-42E0-8241-069F97CCDA26}"/>
              </a:ext>
            </a:extLst>
          </p:cNvPr>
          <p:cNvSpPr>
            <a:spLocks noGrp="1"/>
          </p:cNvSpPr>
          <p:nvPr>
            <p:ph type="pic" sz="quarter" idx="10"/>
          </p:nvPr>
        </p:nvSpPr>
        <p:spPr/>
        <p:txBody>
          <a:bodyPr/>
          <a:lstStyle/>
          <a:p>
            <a:pPr marL="0" indent="0">
              <a:buNone/>
            </a:pPr>
            <a:endParaRPr lang="en-GB" dirty="0"/>
          </a:p>
        </p:txBody>
      </p:sp>
    </p:spTree>
    <p:extLst>
      <p:ext uri="{BB962C8B-B14F-4D97-AF65-F5344CB8AC3E}">
        <p14:creationId xmlns:p14="http://schemas.microsoft.com/office/powerpoint/2010/main" val="2872529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0A9FD-7386-DF87-4087-BD66F6530FA4}"/>
              </a:ext>
            </a:extLst>
          </p:cNvPr>
          <p:cNvSpPr>
            <a:spLocks noGrp="1"/>
          </p:cNvSpPr>
          <p:nvPr>
            <p:ph type="ctrTitle"/>
          </p:nvPr>
        </p:nvSpPr>
        <p:spPr/>
        <p:txBody>
          <a:bodyPr/>
          <a:lstStyle/>
          <a:p>
            <a:r>
              <a:rPr lang="en-CA" dirty="0"/>
              <a:t>Infographic Examples</a:t>
            </a:r>
            <a:endParaRPr lang="en-GB" dirty="0"/>
          </a:p>
        </p:txBody>
      </p:sp>
      <p:sp>
        <p:nvSpPr>
          <p:cNvPr id="3" name="Subtitle 2">
            <a:extLst>
              <a:ext uri="{FF2B5EF4-FFF2-40B4-BE49-F238E27FC236}">
                <a16:creationId xmlns:a16="http://schemas.microsoft.com/office/drawing/2014/main" id="{F200D9D1-9320-2E85-1102-FCBB792DE055}"/>
              </a:ext>
            </a:extLst>
          </p:cNvPr>
          <p:cNvSpPr>
            <a:spLocks noGrp="1"/>
          </p:cNvSpPr>
          <p:nvPr>
            <p:ph type="subTitle" idx="1"/>
          </p:nvPr>
        </p:nvSpPr>
        <p:spPr>
          <a:xfrm>
            <a:off x="406400" y="3707702"/>
            <a:ext cx="6869889" cy="1655762"/>
          </a:xfrm>
        </p:spPr>
        <p:txBody>
          <a:bodyPr/>
          <a:lstStyle/>
          <a:p>
            <a:r>
              <a:rPr lang="en-CA" dirty="0"/>
              <a:t>Examples of infographic application incorporating the secondary colour palette.</a:t>
            </a:r>
            <a:endParaRPr lang="en-GB" dirty="0"/>
          </a:p>
        </p:txBody>
      </p:sp>
      <p:sp>
        <p:nvSpPr>
          <p:cNvPr id="4" name="Picture Placeholder 3">
            <a:extLst>
              <a:ext uri="{FF2B5EF4-FFF2-40B4-BE49-F238E27FC236}">
                <a16:creationId xmlns:a16="http://schemas.microsoft.com/office/drawing/2014/main" id="{4C084EDD-41C2-4357-5123-420A01DACD11}"/>
              </a:ext>
            </a:extLst>
          </p:cNvPr>
          <p:cNvSpPr>
            <a:spLocks noGrp="1"/>
          </p:cNvSpPr>
          <p:nvPr>
            <p:ph type="pic" idx="12"/>
          </p:nvPr>
        </p:nvSpPr>
        <p:spPr/>
        <p:txBody>
          <a:bodyPr/>
          <a:lstStyle/>
          <a:p>
            <a:endParaRPr lang="en-GB"/>
          </a:p>
        </p:txBody>
      </p:sp>
    </p:spTree>
    <p:extLst>
      <p:ext uri="{BB962C8B-B14F-4D97-AF65-F5344CB8AC3E}">
        <p14:creationId xmlns:p14="http://schemas.microsoft.com/office/powerpoint/2010/main" val="4271893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3CF26-7164-F617-E26F-5B21EC8C9371}"/>
              </a:ext>
            </a:extLst>
          </p:cNvPr>
          <p:cNvSpPr>
            <a:spLocks noGrp="1"/>
          </p:cNvSpPr>
          <p:nvPr>
            <p:ph type="title"/>
          </p:nvPr>
        </p:nvSpPr>
        <p:spPr/>
        <p:txBody>
          <a:bodyPr/>
          <a:lstStyle/>
          <a:p>
            <a:endParaRPr lang="en-GB"/>
          </a:p>
        </p:txBody>
      </p:sp>
      <p:graphicFrame>
        <p:nvGraphicFramePr>
          <p:cNvPr id="5" name="2. Diagramm Placeholder" descr="An illustrative example of a line graph">
            <a:extLst>
              <a:ext uri="{FF2B5EF4-FFF2-40B4-BE49-F238E27FC236}">
                <a16:creationId xmlns:a16="http://schemas.microsoft.com/office/drawing/2014/main" id="{08550845-3397-E144-1BAF-9FADD8108B92}"/>
              </a:ext>
            </a:extLst>
          </p:cNvPr>
          <p:cNvGraphicFramePr>
            <a:graphicFrameLocks noGrp="1"/>
          </p:cNvGraphicFramePr>
          <p:nvPr>
            <p:ph sz="half" idx="1"/>
            <p:extLst>
              <p:ext uri="{D42A27DB-BD31-4B8C-83A1-F6EECF244321}">
                <p14:modId xmlns:p14="http://schemas.microsoft.com/office/powerpoint/2010/main" val="1489149694"/>
              </p:ext>
            </p:extLst>
          </p:nvPr>
        </p:nvGraphicFramePr>
        <p:xfrm>
          <a:off x="503238" y="1311275"/>
          <a:ext cx="10515600" cy="4378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5814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4686BC-F628-503D-8DF7-EAA2CC8FC236}"/>
              </a:ext>
            </a:extLst>
          </p:cNvPr>
          <p:cNvSpPr>
            <a:spLocks noGrp="1"/>
          </p:cNvSpPr>
          <p:nvPr>
            <p:ph type="title"/>
          </p:nvPr>
        </p:nvSpPr>
        <p:spPr/>
        <p:txBody>
          <a:bodyPr/>
          <a:lstStyle/>
          <a:p>
            <a:endParaRPr lang="en-GB"/>
          </a:p>
        </p:txBody>
      </p:sp>
      <p:graphicFrame>
        <p:nvGraphicFramePr>
          <p:cNvPr id="5" name="2. Diagramm Placeholder" descr="An illustrative example of a bar chart">
            <a:extLst>
              <a:ext uri="{FF2B5EF4-FFF2-40B4-BE49-F238E27FC236}">
                <a16:creationId xmlns:a16="http://schemas.microsoft.com/office/drawing/2014/main" id="{08550845-3397-E144-1BAF-9FADD8108B92}"/>
              </a:ext>
            </a:extLst>
          </p:cNvPr>
          <p:cNvGraphicFramePr>
            <a:graphicFrameLocks noGrp="1"/>
          </p:cNvGraphicFramePr>
          <p:nvPr>
            <p:ph sz="half" idx="1"/>
            <p:extLst>
              <p:ext uri="{D42A27DB-BD31-4B8C-83A1-F6EECF244321}">
                <p14:modId xmlns:p14="http://schemas.microsoft.com/office/powerpoint/2010/main" val="3592150436"/>
              </p:ext>
            </p:extLst>
          </p:nvPr>
        </p:nvGraphicFramePr>
        <p:xfrm>
          <a:off x="503238" y="1311275"/>
          <a:ext cx="10515600" cy="4378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5883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808F3D-79F1-F812-E888-782A0822C3C5}"/>
              </a:ext>
            </a:extLst>
          </p:cNvPr>
          <p:cNvSpPr>
            <a:spLocks noGrp="1"/>
          </p:cNvSpPr>
          <p:nvPr>
            <p:ph type="title"/>
          </p:nvPr>
        </p:nvSpPr>
        <p:spPr/>
        <p:txBody>
          <a:bodyPr/>
          <a:lstStyle/>
          <a:p>
            <a:endParaRPr lang="en-GB"/>
          </a:p>
        </p:txBody>
      </p:sp>
      <p:graphicFrame>
        <p:nvGraphicFramePr>
          <p:cNvPr id="6" name="2. Table Placeholder">
            <a:extLst>
              <a:ext uri="{FF2B5EF4-FFF2-40B4-BE49-F238E27FC236}">
                <a16:creationId xmlns:a16="http://schemas.microsoft.com/office/drawing/2014/main" id="{53FF2FC3-C2D3-AE99-D42C-02E7D620FE97}"/>
              </a:ext>
            </a:extLst>
          </p:cNvPr>
          <p:cNvGraphicFramePr>
            <a:graphicFrameLocks noGrp="1"/>
          </p:cNvGraphicFramePr>
          <p:nvPr>
            <p:ph sz="half" idx="1"/>
            <p:extLst>
              <p:ext uri="{D42A27DB-BD31-4B8C-83A1-F6EECF244321}">
                <p14:modId xmlns:p14="http://schemas.microsoft.com/office/powerpoint/2010/main" val="1743136668"/>
              </p:ext>
            </p:extLst>
          </p:nvPr>
        </p:nvGraphicFramePr>
        <p:xfrm>
          <a:off x="1462597" y="1353745"/>
          <a:ext cx="9266805" cy="4150510"/>
        </p:xfrm>
        <a:graphic>
          <a:graphicData uri="http://schemas.openxmlformats.org/drawingml/2006/table">
            <a:tbl>
              <a:tblPr firstRow="1" bandRow="1">
                <a:tableStyleId>{7E9639D4-E3E2-4D34-9284-5A2195B3D0D7}</a:tableStyleId>
              </a:tblPr>
              <a:tblGrid>
                <a:gridCol w="1853361">
                  <a:extLst>
                    <a:ext uri="{9D8B030D-6E8A-4147-A177-3AD203B41FA5}">
                      <a16:colId xmlns:a16="http://schemas.microsoft.com/office/drawing/2014/main" val="3179560838"/>
                    </a:ext>
                  </a:extLst>
                </a:gridCol>
                <a:gridCol w="1853361">
                  <a:extLst>
                    <a:ext uri="{9D8B030D-6E8A-4147-A177-3AD203B41FA5}">
                      <a16:colId xmlns:a16="http://schemas.microsoft.com/office/drawing/2014/main" val="1735624446"/>
                    </a:ext>
                  </a:extLst>
                </a:gridCol>
                <a:gridCol w="1853361">
                  <a:extLst>
                    <a:ext uri="{9D8B030D-6E8A-4147-A177-3AD203B41FA5}">
                      <a16:colId xmlns:a16="http://schemas.microsoft.com/office/drawing/2014/main" val="3605814894"/>
                    </a:ext>
                  </a:extLst>
                </a:gridCol>
                <a:gridCol w="1853361">
                  <a:extLst>
                    <a:ext uri="{9D8B030D-6E8A-4147-A177-3AD203B41FA5}">
                      <a16:colId xmlns:a16="http://schemas.microsoft.com/office/drawing/2014/main" val="1078511434"/>
                    </a:ext>
                  </a:extLst>
                </a:gridCol>
                <a:gridCol w="1853361">
                  <a:extLst>
                    <a:ext uri="{9D8B030D-6E8A-4147-A177-3AD203B41FA5}">
                      <a16:colId xmlns:a16="http://schemas.microsoft.com/office/drawing/2014/main" val="4123136475"/>
                    </a:ext>
                  </a:extLst>
                </a:gridCol>
              </a:tblGrid>
              <a:tr h="592930">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4615159"/>
                  </a:ext>
                </a:extLst>
              </a:tr>
              <a:tr h="592930">
                <a:tc>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8619147"/>
                  </a:ext>
                </a:extLst>
              </a:tr>
              <a:tr h="592930">
                <a:tc>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7673773"/>
                  </a:ext>
                </a:extLst>
              </a:tr>
              <a:tr h="592930">
                <a:tc>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1651541"/>
                  </a:ext>
                </a:extLst>
              </a:tr>
              <a:tr h="592930">
                <a:tc>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7550464"/>
                  </a:ext>
                </a:extLst>
              </a:tr>
              <a:tr h="592930">
                <a:tc>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8693369"/>
                  </a:ext>
                </a:extLst>
              </a:tr>
              <a:tr h="592930">
                <a:tc>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1113401"/>
                  </a:ext>
                </a:extLst>
              </a:tr>
            </a:tbl>
          </a:graphicData>
        </a:graphic>
      </p:graphicFrame>
    </p:spTree>
    <p:extLst>
      <p:ext uri="{BB962C8B-B14F-4D97-AF65-F5344CB8AC3E}">
        <p14:creationId xmlns:p14="http://schemas.microsoft.com/office/powerpoint/2010/main" val="2600278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CE1A65-8EF0-A1AE-1A6C-2800815CC975}"/>
              </a:ext>
            </a:extLst>
          </p:cNvPr>
          <p:cNvSpPr>
            <a:spLocks noGrp="1"/>
          </p:cNvSpPr>
          <p:nvPr>
            <p:ph type="ctrTitle"/>
          </p:nvPr>
        </p:nvSpPr>
        <p:spPr/>
        <p:txBody>
          <a:bodyPr/>
          <a:lstStyle/>
          <a:p>
            <a:endParaRPr lang="en-GB"/>
          </a:p>
        </p:txBody>
      </p:sp>
      <p:sp>
        <p:nvSpPr>
          <p:cNvPr id="6" name="Subtitle 5">
            <a:extLst>
              <a:ext uri="{FF2B5EF4-FFF2-40B4-BE49-F238E27FC236}">
                <a16:creationId xmlns:a16="http://schemas.microsoft.com/office/drawing/2014/main" id="{7C7D8714-D268-25A6-550A-91B0B685A492}"/>
              </a:ext>
            </a:extLst>
          </p:cNvPr>
          <p:cNvSpPr>
            <a:spLocks noGrp="1"/>
          </p:cNvSpPr>
          <p:nvPr>
            <p:ph type="subTitle" idx="1"/>
          </p:nvPr>
        </p:nvSpPr>
        <p:spPr/>
        <p:txBody>
          <a:bodyPr/>
          <a:lstStyle/>
          <a:p>
            <a:endParaRPr lang="en-GB"/>
          </a:p>
        </p:txBody>
      </p:sp>
      <p:sp>
        <p:nvSpPr>
          <p:cNvPr id="7" name="Picture Placeholder 6">
            <a:extLst>
              <a:ext uri="{FF2B5EF4-FFF2-40B4-BE49-F238E27FC236}">
                <a16:creationId xmlns:a16="http://schemas.microsoft.com/office/drawing/2014/main" id="{4D93D94E-DCF2-E4CA-2603-2777012F3AD9}"/>
              </a:ext>
            </a:extLst>
          </p:cNvPr>
          <p:cNvSpPr>
            <a:spLocks noGrp="1"/>
          </p:cNvSpPr>
          <p:nvPr>
            <p:ph type="pic" idx="11"/>
          </p:nvPr>
        </p:nvSpPr>
        <p:spPr/>
        <p:txBody>
          <a:bodyPr/>
          <a:lstStyle/>
          <a:p>
            <a:endParaRPr lang="en-GB"/>
          </a:p>
        </p:txBody>
      </p:sp>
    </p:spTree>
    <p:extLst>
      <p:ext uri="{BB962C8B-B14F-4D97-AF65-F5344CB8AC3E}">
        <p14:creationId xmlns:p14="http://schemas.microsoft.com/office/powerpoint/2010/main" val="3040001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itle 7">
            <a:extLst>
              <a:ext uri="{FF2B5EF4-FFF2-40B4-BE49-F238E27FC236}">
                <a16:creationId xmlns:a16="http://schemas.microsoft.com/office/drawing/2014/main" id="{857C358A-AB15-CDD8-B311-504EEB76F34A}"/>
              </a:ext>
            </a:extLst>
          </p:cNvPr>
          <p:cNvSpPr>
            <a:spLocks noGrp="1"/>
          </p:cNvSpPr>
          <p:nvPr>
            <p:ph type="ctrTitle"/>
          </p:nvPr>
        </p:nvSpPr>
        <p:spPr/>
        <p:txBody>
          <a:bodyPr/>
          <a:lstStyle/>
          <a:p>
            <a:endParaRPr lang="en-GB" dirty="0"/>
          </a:p>
        </p:txBody>
      </p:sp>
      <p:sp>
        <p:nvSpPr>
          <p:cNvPr id="9" name="2. Subtitle 8">
            <a:extLst>
              <a:ext uri="{FF2B5EF4-FFF2-40B4-BE49-F238E27FC236}">
                <a16:creationId xmlns:a16="http://schemas.microsoft.com/office/drawing/2014/main" id="{5E42D0C3-15A9-DF57-8D5D-314F6A461C81}"/>
              </a:ext>
            </a:extLst>
          </p:cNvPr>
          <p:cNvSpPr>
            <a:spLocks noGrp="1"/>
          </p:cNvSpPr>
          <p:nvPr>
            <p:ph type="subTitle" idx="1"/>
          </p:nvPr>
        </p:nvSpPr>
        <p:spPr/>
        <p:txBody>
          <a:bodyPr/>
          <a:lstStyle/>
          <a:p>
            <a:endParaRPr lang="en-GB"/>
          </a:p>
        </p:txBody>
      </p:sp>
      <p:sp>
        <p:nvSpPr>
          <p:cNvPr id="16" name="3. Picture Placeholder 15">
            <a:extLst>
              <a:ext uri="{FF2B5EF4-FFF2-40B4-BE49-F238E27FC236}">
                <a16:creationId xmlns:a16="http://schemas.microsoft.com/office/drawing/2014/main" id="{47CFE7D1-D13B-CFD4-4B8D-AE9733F40B64}"/>
              </a:ext>
            </a:extLst>
          </p:cNvPr>
          <p:cNvSpPr>
            <a:spLocks noGrp="1"/>
          </p:cNvSpPr>
          <p:nvPr>
            <p:ph type="pic" idx="12"/>
          </p:nvPr>
        </p:nvSpPr>
        <p:spPr/>
        <p:txBody>
          <a:bodyPr/>
          <a:lstStyle/>
          <a:p>
            <a:endParaRPr lang="en-US"/>
          </a:p>
        </p:txBody>
      </p:sp>
    </p:spTree>
    <p:extLst>
      <p:ext uri="{BB962C8B-B14F-4D97-AF65-F5344CB8AC3E}">
        <p14:creationId xmlns:p14="http://schemas.microsoft.com/office/powerpoint/2010/main" val="1868295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9D249-EC48-95B1-61B9-BAB229BC3A26}"/>
              </a:ext>
            </a:extLst>
          </p:cNvPr>
          <p:cNvSpPr>
            <a:spLocks noGrp="1"/>
          </p:cNvSpPr>
          <p:nvPr>
            <p:ph type="title"/>
          </p:nvPr>
        </p:nvSpPr>
        <p:spPr/>
        <p:txBody>
          <a:bodyPr/>
          <a:lstStyle/>
          <a:p>
            <a:r>
              <a:rPr lang="en-US" dirty="0"/>
              <a:t>PowerPoint guidance sheet</a:t>
            </a:r>
            <a:endParaRPr lang="en-GB" dirty="0"/>
          </a:p>
        </p:txBody>
      </p:sp>
      <p:sp>
        <p:nvSpPr>
          <p:cNvPr id="3" name="Content Placeholder 2">
            <a:extLst>
              <a:ext uri="{FF2B5EF4-FFF2-40B4-BE49-F238E27FC236}">
                <a16:creationId xmlns:a16="http://schemas.microsoft.com/office/drawing/2014/main" id="{65D083BC-0C21-2016-AC98-F6C8CE8E4AFB}"/>
              </a:ext>
            </a:extLst>
          </p:cNvPr>
          <p:cNvSpPr>
            <a:spLocks noGrp="1"/>
          </p:cNvSpPr>
          <p:nvPr>
            <p:ph sz="half" idx="1"/>
          </p:nvPr>
        </p:nvSpPr>
        <p:spPr/>
        <p:txBody>
          <a:bodyPr>
            <a:normAutofit fontScale="70000" lnSpcReduction="20000"/>
          </a:bodyPr>
          <a:lstStyle/>
          <a:p>
            <a:pPr>
              <a:lnSpc>
                <a:spcPct val="120000"/>
              </a:lnSpc>
              <a:spcBef>
                <a:spcPts val="0"/>
              </a:spcBef>
              <a:spcAft>
                <a:spcPts val="600"/>
              </a:spcAft>
            </a:pPr>
            <a:r>
              <a:rPr lang="en-US" sz="2400" b="1" dirty="0">
                <a:solidFill>
                  <a:srgbClr val="272626"/>
                </a:solidFill>
              </a:rPr>
              <a:t>Please remove these slides once you’ve developed your presentation</a:t>
            </a:r>
          </a:p>
          <a:p>
            <a:pPr marL="342900" indent="-342900">
              <a:lnSpc>
                <a:spcPct val="120000"/>
              </a:lnSpc>
              <a:spcBef>
                <a:spcPts val="0"/>
              </a:spcBef>
              <a:spcAft>
                <a:spcPts val="600"/>
              </a:spcAft>
              <a:buFont typeface="Arial" panose="020B0604020202020204" pitchFamily="34" charset="0"/>
              <a:buChar char="•"/>
            </a:pPr>
            <a:r>
              <a:rPr lang="en-US" sz="2400" b="1" dirty="0">
                <a:solidFill>
                  <a:srgbClr val="272626"/>
                </a:solidFill>
              </a:rPr>
              <a:t>Video</a:t>
            </a:r>
            <a:r>
              <a:rPr lang="en-US" sz="2400" dirty="0">
                <a:solidFill>
                  <a:srgbClr val="272626"/>
                </a:solidFill>
              </a:rPr>
              <a:t>: If using video, embed these into the deck. Ideally these videos should be no longer than 1-2 mins, and in line with guidance on the brand portal.</a:t>
            </a:r>
          </a:p>
          <a:p>
            <a:pPr marL="342900" indent="-342900">
              <a:lnSpc>
                <a:spcPct val="120000"/>
              </a:lnSpc>
              <a:spcBef>
                <a:spcPts val="0"/>
              </a:spcBef>
              <a:spcAft>
                <a:spcPts val="600"/>
              </a:spcAft>
              <a:buFont typeface="Arial" panose="020B0604020202020204" pitchFamily="34" charset="0"/>
              <a:buChar char="•"/>
            </a:pPr>
            <a:r>
              <a:rPr lang="en-US" sz="2400" b="1" dirty="0">
                <a:solidFill>
                  <a:srgbClr val="272626"/>
                </a:solidFill>
              </a:rPr>
              <a:t>Testimonials</a:t>
            </a:r>
            <a:r>
              <a:rPr lang="en-US" sz="2400" dirty="0">
                <a:solidFill>
                  <a:srgbClr val="272626"/>
                </a:solidFill>
              </a:rPr>
              <a:t>: If using student testimonials or quotes, then use the slides with an image above text as per the deck.</a:t>
            </a:r>
          </a:p>
          <a:p>
            <a:pPr marL="342900" indent="-342900">
              <a:lnSpc>
                <a:spcPct val="120000"/>
              </a:lnSpc>
              <a:spcBef>
                <a:spcPts val="0"/>
              </a:spcBef>
              <a:spcAft>
                <a:spcPts val="600"/>
              </a:spcAft>
              <a:buFont typeface="Arial" panose="020B0604020202020204" pitchFamily="34" charset="0"/>
              <a:buChar char="•"/>
            </a:pPr>
            <a:r>
              <a:rPr lang="en-US" sz="2400" b="1" dirty="0">
                <a:solidFill>
                  <a:srgbClr val="272626"/>
                </a:solidFill>
              </a:rPr>
              <a:t>Facts and stats</a:t>
            </a:r>
            <a:r>
              <a:rPr lang="en-US" sz="2400" dirty="0">
                <a:solidFill>
                  <a:srgbClr val="272626"/>
                </a:solidFill>
              </a:rPr>
              <a:t>: There are examples in this deck of how to use graphs and present tabular content.</a:t>
            </a:r>
            <a:endParaRPr lang="en-US" sz="2400" b="1" dirty="0">
              <a:solidFill>
                <a:srgbClr val="272626"/>
              </a:solidFill>
            </a:endParaRPr>
          </a:p>
          <a:p>
            <a:pPr marL="342900" indent="-342900">
              <a:lnSpc>
                <a:spcPct val="120000"/>
              </a:lnSpc>
              <a:spcBef>
                <a:spcPts val="0"/>
              </a:spcBef>
              <a:spcAft>
                <a:spcPts val="600"/>
              </a:spcAft>
              <a:buFont typeface="Arial" panose="020B0604020202020204" pitchFamily="34" charset="0"/>
              <a:buChar char="•"/>
            </a:pPr>
            <a:r>
              <a:rPr lang="en-US" sz="2400" b="1" dirty="0">
                <a:solidFill>
                  <a:srgbClr val="272626"/>
                </a:solidFill>
              </a:rPr>
              <a:t>Accessibility:</a:t>
            </a:r>
            <a:r>
              <a:rPr lang="en-US" sz="2400" dirty="0">
                <a:solidFill>
                  <a:srgbClr val="272626"/>
                </a:solidFill>
              </a:rPr>
              <a:t> To ensure the slides are accessible as possible, please do not put large amounts of copy on the black intro or divider slides. These are meant to break up your presentation with headlines ONLY, and not meant for anything further.</a:t>
            </a:r>
          </a:p>
          <a:p>
            <a:pPr marL="342900" indent="-342900">
              <a:lnSpc>
                <a:spcPct val="120000"/>
              </a:lnSpc>
              <a:spcBef>
                <a:spcPts val="0"/>
              </a:spcBef>
              <a:spcAft>
                <a:spcPts val="600"/>
              </a:spcAft>
              <a:buFont typeface="Arial" panose="020B0604020202020204" pitchFamily="34" charset="0"/>
              <a:buChar char="•"/>
            </a:pPr>
            <a:r>
              <a:rPr lang="en-GB" sz="2400" b="1" dirty="0">
                <a:solidFill>
                  <a:srgbClr val="272626"/>
                </a:solidFill>
              </a:rPr>
              <a:t>Accessibility: </a:t>
            </a:r>
            <a:r>
              <a:rPr lang="en-GB" sz="2400" dirty="0">
                <a:solidFill>
                  <a:srgbClr val="272626"/>
                </a:solidFill>
              </a:rPr>
              <a:t>On completion of your PowerPoint, we recommend all staff use the accessibility checker found in the </a:t>
            </a:r>
            <a:r>
              <a:rPr lang="en-GB" sz="2400" b="1" dirty="0">
                <a:solidFill>
                  <a:srgbClr val="272626"/>
                </a:solidFill>
              </a:rPr>
              <a:t>Review</a:t>
            </a:r>
            <a:r>
              <a:rPr lang="en-GB" sz="2400" dirty="0">
                <a:solidFill>
                  <a:srgbClr val="272626"/>
                </a:solidFill>
              </a:rPr>
              <a:t> tab. This will highlight the common problems that someone with a disability might have in engaging with your presentation, along with suggestions for improvement. Further information can be found on the </a:t>
            </a:r>
            <a:r>
              <a:rPr lang="en-GB" sz="2400" b="1" dirty="0">
                <a:solidFill>
                  <a:schemeClr val="accent1"/>
                </a:solidFill>
                <a:effectLst/>
                <a:hlinkClick r:id="rId2" tooltip="https://support.microsoft.com/en-us/office/make-your-powerpoint-presentations-accessible-to-people-with-disabilities-6f7772b2-2f33-4bd2-8ca7-dae3b2b3ef25">
                  <a:extLst>
                    <a:ext uri="{A12FA001-AC4F-418D-AE19-62706E023703}">
                      <ahyp:hlinkClr xmlns:ahyp="http://schemas.microsoft.com/office/drawing/2018/hyperlinkcolor" val="tx"/>
                    </a:ext>
                  </a:extLst>
                </a:hlinkClick>
              </a:rPr>
              <a:t>Microsoft accessibility best practice table</a:t>
            </a:r>
            <a:r>
              <a:rPr lang="en-GB" sz="2400" dirty="0">
                <a:solidFill>
                  <a:srgbClr val="272626"/>
                </a:solidFill>
              </a:rPr>
              <a:t>. </a:t>
            </a:r>
            <a:endParaRPr lang="en-US" sz="1800" dirty="0">
              <a:solidFill>
                <a:srgbClr val="272626"/>
              </a:solidFill>
            </a:endParaRPr>
          </a:p>
        </p:txBody>
      </p:sp>
    </p:spTree>
    <p:extLst>
      <p:ext uri="{BB962C8B-B14F-4D97-AF65-F5344CB8AC3E}">
        <p14:creationId xmlns:p14="http://schemas.microsoft.com/office/powerpoint/2010/main" val="58188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itle Placeholder">
            <a:extLst>
              <a:ext uri="{FF2B5EF4-FFF2-40B4-BE49-F238E27FC236}">
                <a16:creationId xmlns:a16="http://schemas.microsoft.com/office/drawing/2014/main" id="{23C0B845-82DE-704C-C320-2E84FA691C7B}"/>
              </a:ext>
            </a:extLst>
          </p:cNvPr>
          <p:cNvSpPr>
            <a:spLocks noGrp="1"/>
          </p:cNvSpPr>
          <p:nvPr>
            <p:ph type="ctrTitle"/>
          </p:nvPr>
        </p:nvSpPr>
        <p:spPr/>
        <p:txBody>
          <a:bodyPr/>
          <a:lstStyle/>
          <a:p>
            <a:endParaRPr lang="en-US" dirty="0"/>
          </a:p>
        </p:txBody>
      </p:sp>
      <p:sp>
        <p:nvSpPr>
          <p:cNvPr id="6" name="2. Subtitle Placeholder">
            <a:extLst>
              <a:ext uri="{FF2B5EF4-FFF2-40B4-BE49-F238E27FC236}">
                <a16:creationId xmlns:a16="http://schemas.microsoft.com/office/drawing/2014/main" id="{CDC33EBC-F209-63EB-7921-88D652D530A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63773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DC93A-3D65-195D-136F-1D01FC755E1D}"/>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84A4E5B1-3998-7AB8-B826-15CA2ACA017C}"/>
              </a:ext>
            </a:extLst>
          </p:cNvPr>
          <p:cNvSpPr>
            <a:spLocks noGrp="1"/>
          </p:cNvSpPr>
          <p:nvPr>
            <p:ph type="subTitle" idx="1"/>
          </p:nvPr>
        </p:nvSpPr>
        <p:spPr/>
        <p:txBody>
          <a:bodyPr/>
          <a:lstStyle/>
          <a:p>
            <a:endParaRPr lang="en-GB"/>
          </a:p>
        </p:txBody>
      </p:sp>
      <p:sp>
        <p:nvSpPr>
          <p:cNvPr id="4" name="Picture Placeholder 3">
            <a:extLst>
              <a:ext uri="{FF2B5EF4-FFF2-40B4-BE49-F238E27FC236}">
                <a16:creationId xmlns:a16="http://schemas.microsoft.com/office/drawing/2014/main" id="{D6BC9140-B830-8D41-82C8-F75A99FB65BD}"/>
              </a:ext>
            </a:extLst>
          </p:cNvPr>
          <p:cNvSpPr>
            <a:spLocks noGrp="1"/>
          </p:cNvSpPr>
          <p:nvPr>
            <p:ph type="pic" idx="12"/>
          </p:nvPr>
        </p:nvSpPr>
        <p:spPr/>
        <p:txBody>
          <a:bodyPr/>
          <a:lstStyle/>
          <a:p>
            <a:endParaRPr lang="en-GB"/>
          </a:p>
        </p:txBody>
      </p:sp>
    </p:spTree>
    <p:extLst>
      <p:ext uri="{BB962C8B-B14F-4D97-AF65-F5344CB8AC3E}">
        <p14:creationId xmlns:p14="http://schemas.microsoft.com/office/powerpoint/2010/main" val="2837146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612DA8-585E-99E7-CBAA-3E534F028C97}"/>
              </a:ext>
            </a:extLst>
          </p:cNvPr>
          <p:cNvSpPr>
            <a:spLocks noGrp="1"/>
          </p:cNvSpPr>
          <p:nvPr>
            <p:ph type="ctrTitle"/>
          </p:nvPr>
        </p:nvSpPr>
        <p:spPr/>
        <p:txBody>
          <a:bodyPr/>
          <a:lstStyle/>
          <a:p>
            <a:endParaRPr lang="en-GB"/>
          </a:p>
        </p:txBody>
      </p:sp>
      <p:sp>
        <p:nvSpPr>
          <p:cNvPr id="6" name="Subtitle 5">
            <a:extLst>
              <a:ext uri="{FF2B5EF4-FFF2-40B4-BE49-F238E27FC236}">
                <a16:creationId xmlns:a16="http://schemas.microsoft.com/office/drawing/2014/main" id="{7840ECBD-C955-4B0C-92E5-3160D2ECDA87}"/>
              </a:ext>
            </a:extLst>
          </p:cNvPr>
          <p:cNvSpPr>
            <a:spLocks noGrp="1"/>
          </p:cNvSpPr>
          <p:nvPr>
            <p:ph type="subTitle" idx="1"/>
          </p:nvPr>
        </p:nvSpPr>
        <p:spPr/>
        <p:txBody>
          <a:bodyPr/>
          <a:lstStyle/>
          <a:p>
            <a:endParaRPr lang="en-GB"/>
          </a:p>
        </p:txBody>
      </p:sp>
      <p:sp>
        <p:nvSpPr>
          <p:cNvPr id="7" name="Picture Placeholder 6">
            <a:extLst>
              <a:ext uri="{FF2B5EF4-FFF2-40B4-BE49-F238E27FC236}">
                <a16:creationId xmlns:a16="http://schemas.microsoft.com/office/drawing/2014/main" id="{49A4C15E-AE26-B56E-2567-3ABF2DD67F9A}"/>
              </a:ext>
            </a:extLst>
          </p:cNvPr>
          <p:cNvSpPr>
            <a:spLocks noGrp="1"/>
          </p:cNvSpPr>
          <p:nvPr>
            <p:ph type="pic" idx="11"/>
          </p:nvPr>
        </p:nvSpPr>
        <p:spPr/>
        <p:txBody>
          <a:bodyPr/>
          <a:lstStyle/>
          <a:p>
            <a:endParaRPr lang="en-GB"/>
          </a:p>
        </p:txBody>
      </p:sp>
    </p:spTree>
    <p:extLst>
      <p:ext uri="{BB962C8B-B14F-4D97-AF65-F5344CB8AC3E}">
        <p14:creationId xmlns:p14="http://schemas.microsoft.com/office/powerpoint/2010/main" val="160158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9D6A9-370C-BFFA-B091-C47AF79D5B0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2172D3F-88F4-7C29-CE64-D0C33BBA2368}"/>
              </a:ext>
            </a:extLst>
          </p:cNvPr>
          <p:cNvSpPr>
            <a:spLocks noGrp="1"/>
          </p:cNvSpPr>
          <p:nvPr>
            <p:ph sz="half" idx="1"/>
          </p:nvPr>
        </p:nvSpPr>
        <p:spPr/>
        <p:txBody>
          <a:bodyPr/>
          <a:lstStyle/>
          <a:p>
            <a:endParaRPr lang="en-GB"/>
          </a:p>
        </p:txBody>
      </p:sp>
    </p:spTree>
    <p:extLst>
      <p:ext uri="{BB962C8B-B14F-4D97-AF65-F5344CB8AC3E}">
        <p14:creationId xmlns:p14="http://schemas.microsoft.com/office/powerpoint/2010/main" val="1955487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90DEA-A787-0151-E422-9D3086BB7F9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072FD68-B1E6-5A94-373D-99C1223EB6E5}"/>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2D2A8D9A-60D0-E9FB-50B7-B40F80E1ACAF}"/>
              </a:ext>
            </a:extLst>
          </p:cNvPr>
          <p:cNvSpPr>
            <a:spLocks noGrp="1"/>
          </p:cNvSpPr>
          <p:nvPr>
            <p:ph sz="half" idx="11"/>
          </p:nvPr>
        </p:nvSpPr>
        <p:spPr/>
        <p:txBody>
          <a:bodyPr/>
          <a:lstStyle/>
          <a:p>
            <a:endParaRPr lang="en-GB"/>
          </a:p>
        </p:txBody>
      </p:sp>
    </p:spTree>
    <p:extLst>
      <p:ext uri="{BB962C8B-B14F-4D97-AF65-F5344CB8AC3E}">
        <p14:creationId xmlns:p14="http://schemas.microsoft.com/office/powerpoint/2010/main" val="1244380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627AE-BB29-7EC2-AC8C-E3165B4D068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0321D4A-2F9A-D9DE-3FD6-35825AFF67CC}"/>
              </a:ext>
            </a:extLst>
          </p:cNvPr>
          <p:cNvSpPr>
            <a:spLocks noGrp="1"/>
          </p:cNvSpPr>
          <p:nvPr>
            <p:ph sz="half" idx="1"/>
          </p:nvPr>
        </p:nvSpPr>
        <p:spPr/>
        <p:txBody>
          <a:bodyPr/>
          <a:lstStyle/>
          <a:p>
            <a:endParaRPr lang="en-GB"/>
          </a:p>
        </p:txBody>
      </p:sp>
      <p:pic>
        <p:nvPicPr>
          <p:cNvPr id="5" name="3. Content Placeholder (2)" descr="Old Joe's clock face in front of a blue cloudy sky with a bird flying past.">
            <a:extLst>
              <a:ext uri="{FF2B5EF4-FFF2-40B4-BE49-F238E27FC236}">
                <a16:creationId xmlns:a16="http://schemas.microsoft.com/office/drawing/2014/main" id="{4BBFF7A0-804B-1230-6C59-82D4483A74D0}"/>
              </a:ext>
            </a:extLst>
          </p:cNvPr>
          <p:cNvPicPr>
            <a:picLocks noGrp="1" noChangeAspect="1"/>
          </p:cNvPicPr>
          <p:nvPr>
            <p:ph sz="half" idx="11"/>
          </p:nvPr>
        </p:nvPicPr>
        <p:blipFill>
          <a:blip r:embed="rId2" cstate="screen">
            <a:extLst>
              <a:ext uri="{28A0092B-C50C-407E-A947-70E740481C1C}">
                <a14:useLocalDpi xmlns:a14="http://schemas.microsoft.com/office/drawing/2010/main"/>
              </a:ext>
            </a:extLst>
          </a:blip>
          <a:stretch>
            <a:fillRect/>
          </a:stretch>
        </p:blipFill>
        <p:spPr>
          <a:xfrm>
            <a:off x="6103938" y="1772221"/>
            <a:ext cx="5181600" cy="3456432"/>
          </a:xfrm>
        </p:spPr>
      </p:pic>
    </p:spTree>
    <p:extLst>
      <p:ext uri="{BB962C8B-B14F-4D97-AF65-F5344CB8AC3E}">
        <p14:creationId xmlns:p14="http://schemas.microsoft.com/office/powerpoint/2010/main" val="919065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B56EB-A915-002A-1DB9-393C4476D35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E43E88-5E4E-996F-4424-3DA2F1ECC4C8}"/>
              </a:ext>
            </a:extLst>
          </p:cNvPr>
          <p:cNvSpPr>
            <a:spLocks noGrp="1"/>
          </p:cNvSpPr>
          <p:nvPr>
            <p:ph sz="half" idx="14"/>
          </p:nvPr>
        </p:nvSpPr>
        <p:spPr/>
        <p:txBody>
          <a:bodyPr/>
          <a:lstStyle/>
          <a:p>
            <a:endParaRPr lang="en-GB"/>
          </a:p>
        </p:txBody>
      </p:sp>
      <p:sp>
        <p:nvSpPr>
          <p:cNvPr id="4" name="Text Placeholder 3">
            <a:extLst>
              <a:ext uri="{FF2B5EF4-FFF2-40B4-BE49-F238E27FC236}">
                <a16:creationId xmlns:a16="http://schemas.microsoft.com/office/drawing/2014/main" id="{7B0A4F66-C68F-C96C-AB2E-C40ECB658931}"/>
              </a:ext>
            </a:extLst>
          </p:cNvPr>
          <p:cNvSpPr>
            <a:spLocks noGrp="1"/>
          </p:cNvSpPr>
          <p:nvPr>
            <p:ph type="body" sz="quarter" idx="20"/>
          </p:nvPr>
        </p:nvSpPr>
        <p:spPr/>
        <p:txBody>
          <a:bodyPr/>
          <a:lstStyle/>
          <a:p>
            <a:endParaRPr lang="en-GB"/>
          </a:p>
        </p:txBody>
      </p:sp>
      <p:sp>
        <p:nvSpPr>
          <p:cNvPr id="5" name="Content Placeholder 4">
            <a:extLst>
              <a:ext uri="{FF2B5EF4-FFF2-40B4-BE49-F238E27FC236}">
                <a16:creationId xmlns:a16="http://schemas.microsoft.com/office/drawing/2014/main" id="{210B87AE-625B-39D9-5662-E4DBDECB91B2}"/>
              </a:ext>
            </a:extLst>
          </p:cNvPr>
          <p:cNvSpPr>
            <a:spLocks noGrp="1"/>
          </p:cNvSpPr>
          <p:nvPr>
            <p:ph sz="half" idx="15"/>
          </p:nvPr>
        </p:nvSpPr>
        <p:spPr/>
        <p:txBody>
          <a:bodyPr/>
          <a:lstStyle/>
          <a:p>
            <a:endParaRPr lang="en-GB"/>
          </a:p>
        </p:txBody>
      </p:sp>
      <p:sp>
        <p:nvSpPr>
          <p:cNvPr id="6" name="Text Placeholder 5">
            <a:extLst>
              <a:ext uri="{FF2B5EF4-FFF2-40B4-BE49-F238E27FC236}">
                <a16:creationId xmlns:a16="http://schemas.microsoft.com/office/drawing/2014/main" id="{1670E6F2-A2F6-2FBD-49EA-67B99D2F7E5C}"/>
              </a:ext>
            </a:extLst>
          </p:cNvPr>
          <p:cNvSpPr>
            <a:spLocks noGrp="1"/>
          </p:cNvSpPr>
          <p:nvPr>
            <p:ph type="body" sz="quarter" idx="19"/>
          </p:nvPr>
        </p:nvSpPr>
        <p:spPr/>
        <p:txBody>
          <a:bodyPr/>
          <a:lstStyle/>
          <a:p>
            <a:endParaRPr lang="en-GB"/>
          </a:p>
        </p:txBody>
      </p:sp>
      <p:sp>
        <p:nvSpPr>
          <p:cNvPr id="7" name="Content Placeholder 6">
            <a:extLst>
              <a:ext uri="{FF2B5EF4-FFF2-40B4-BE49-F238E27FC236}">
                <a16:creationId xmlns:a16="http://schemas.microsoft.com/office/drawing/2014/main" id="{D83C377C-F872-57E3-CB64-B52B9B377E07}"/>
              </a:ext>
            </a:extLst>
          </p:cNvPr>
          <p:cNvSpPr>
            <a:spLocks noGrp="1"/>
          </p:cNvSpPr>
          <p:nvPr>
            <p:ph sz="half" idx="16"/>
          </p:nvPr>
        </p:nvSpPr>
        <p:spPr/>
        <p:txBody>
          <a:bodyPr/>
          <a:lstStyle/>
          <a:p>
            <a:endParaRPr lang="en-GB"/>
          </a:p>
        </p:txBody>
      </p:sp>
      <p:sp>
        <p:nvSpPr>
          <p:cNvPr id="8" name="Text Placeholder 7">
            <a:extLst>
              <a:ext uri="{FF2B5EF4-FFF2-40B4-BE49-F238E27FC236}">
                <a16:creationId xmlns:a16="http://schemas.microsoft.com/office/drawing/2014/main" id="{1C1E64FF-2F90-8E1D-12C6-F7B559AE692B}"/>
              </a:ext>
            </a:extLst>
          </p:cNvPr>
          <p:cNvSpPr>
            <a:spLocks noGrp="1"/>
          </p:cNvSpPr>
          <p:nvPr>
            <p:ph type="body" sz="quarter" idx="21"/>
          </p:nvPr>
        </p:nvSpPr>
        <p:spPr/>
        <p:txBody>
          <a:bodyPr/>
          <a:lstStyle/>
          <a:p>
            <a:endParaRPr lang="en-GB"/>
          </a:p>
        </p:txBody>
      </p:sp>
    </p:spTree>
    <p:extLst>
      <p:ext uri="{BB962C8B-B14F-4D97-AF65-F5344CB8AC3E}">
        <p14:creationId xmlns:p14="http://schemas.microsoft.com/office/powerpoint/2010/main" val="4210288094"/>
      </p:ext>
    </p:extLst>
  </p:cSld>
  <p:clrMapOvr>
    <a:masterClrMapping/>
  </p:clrMapOvr>
</p:sld>
</file>

<file path=ppt/theme/theme1.xml><?xml version="1.0" encoding="utf-8"?>
<a:theme xmlns:a="http://schemas.openxmlformats.org/drawingml/2006/main" name="Light Theme">
  <a:themeElements>
    <a:clrScheme name="Custom 7">
      <a:dk1>
        <a:srgbClr val="1B1B1B"/>
      </a:dk1>
      <a:lt1>
        <a:srgbClr val="FAFAFA"/>
      </a:lt1>
      <a:dk2>
        <a:srgbClr val="C59A00"/>
      </a:dk2>
      <a:lt2>
        <a:srgbClr val="C20019"/>
      </a:lt2>
      <a:accent1>
        <a:srgbClr val="007838"/>
      </a:accent1>
      <a:accent2>
        <a:srgbClr val="00788E"/>
      </a:accent2>
      <a:accent3>
        <a:srgbClr val="0057BF"/>
      </a:accent3>
      <a:accent4>
        <a:srgbClr val="501D83"/>
      </a:accent4>
      <a:accent5>
        <a:srgbClr val="DB0061"/>
      </a:accent5>
      <a:accent6>
        <a:srgbClr val="CF4527"/>
      </a:accent6>
      <a:hlink>
        <a:srgbClr val="007838"/>
      </a:hlink>
      <a:folHlink>
        <a:srgbClr val="C59A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4563E0E-0D7E-AA4D-BFBE-8EE264B25B57}" vid="{0C11D688-98AA-9440-97F5-5528AEA15E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andTime xmlns="997cdd1e-e429-4b09-99d2-d895aefd500f" xsi:nil="true"/>
    <TaxCatchAll xmlns="a3ce718d-f813-4adc-8824-5d044fc7674a" xsi:nil="true"/>
    <lcf76f155ced4ddcb4097134ff3c332f xmlns="997cdd1e-e429-4b09-99d2-d895aefd500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5445A33AFAEC419A41B44D69E6129F" ma:contentTypeVersion="18" ma:contentTypeDescription="Create a new document." ma:contentTypeScope="" ma:versionID="0b35a3a2ddc1a7379da584d1017a675c">
  <xsd:schema xmlns:xsd="http://www.w3.org/2001/XMLSchema" xmlns:xs="http://www.w3.org/2001/XMLSchema" xmlns:p="http://schemas.microsoft.com/office/2006/metadata/properties" xmlns:ns2="997cdd1e-e429-4b09-99d2-d895aefd500f" xmlns:ns3="a3ce718d-f813-4adc-8824-5d044fc7674a" targetNamespace="http://schemas.microsoft.com/office/2006/metadata/properties" ma:root="true" ma:fieldsID="0987f44e3cec8068723d8ef6cfc5de7e" ns2:_="" ns3:_="">
    <xsd:import namespace="997cdd1e-e429-4b09-99d2-d895aefd500f"/>
    <xsd:import namespace="a3ce718d-f813-4adc-8824-5d044fc7674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DateandTime"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7cdd1e-e429-4b09-99d2-d895aefd50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DateandTime" ma:index="21" nillable="true" ma:displayName="Date and Time" ma:format="DateOnly" ma:internalName="DateandTim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ad60de0-1a06-47ac-a17b-03c64138ab1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ce718d-f813-4adc-8824-5d044fc767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002303e-3aac-4036-a93f-05678b6d1e37}" ma:internalName="TaxCatchAll" ma:showField="CatchAllData" ma:web="a3ce718d-f813-4adc-8824-5d044fc767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7BEDFE-5FA6-4B83-93B9-39AC9242521D}">
  <ds:schemaRefs>
    <ds:schemaRef ds:uri="http://schemas.openxmlformats.org/package/2006/metadata/core-properties"/>
    <ds:schemaRef ds:uri="http://schemas.microsoft.com/office/infopath/2007/PartnerControls"/>
    <ds:schemaRef ds:uri="http://www.w3.org/XML/1998/namespace"/>
    <ds:schemaRef ds:uri="http://purl.org/dc/dcmitype/"/>
    <ds:schemaRef ds:uri="http://purl.org/dc/elements/1.1/"/>
    <ds:schemaRef ds:uri="http://schemas.microsoft.com/office/2006/documentManagement/types"/>
    <ds:schemaRef ds:uri="a3ce718d-f813-4adc-8824-5d044fc7674a"/>
    <ds:schemaRef ds:uri="997cdd1e-e429-4b09-99d2-d895aefd500f"/>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72664635-8939-4B31-A5A8-5262AB8CBF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7cdd1e-e429-4b09-99d2-d895aefd500f"/>
    <ds:schemaRef ds:uri="a3ce718d-f813-4adc-8824-5d044fc767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EB96AD-99A0-45ED-B827-BCC3E4FCF4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Dark Theme</Template>
  <TotalTime>592</TotalTime>
  <Words>484</Words>
  <Application>Microsoft Macintosh PowerPoint</Application>
  <PresentationFormat>Widescreen</PresentationFormat>
  <Paragraphs>20</Paragraphs>
  <Slides>18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Times New Roman</vt:lpstr>
      <vt:lpstr>Helvetica</vt:lpstr>
      <vt:lpstr>Calibri</vt:lpstr>
      <vt:lpstr>Light Theme</vt:lpstr>
      <vt:lpstr>PowerPoint guidance sheet</vt:lpstr>
      <vt:lpstr>PowerPoint guidance 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Infographic Examples</vt:lpstr>
      <vt:lpstr>PowerPoint Presentation</vt:lpstr>
      <vt:lpstr>PowerPoint Presentation</vt:lpstr>
      <vt:lpstr>PowerPoint Presentation</vt:lpstr>
      <vt:lpstr>PowerPoint Presentation</vt:lpstr>
      <vt:lpstr>PowerPoint Presentation</vt:lpstr>
    </vt:vector>
  </TitlesOfParts>
  <Company>University of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UoB PowerPoint Template</dc:title>
  <dc:creator>Jennifer Curry Jahnke (Application Services)</dc:creator>
  <cp:lastModifiedBy>Ed Pearson (Campaigns and Reputation)</cp:lastModifiedBy>
  <cp:revision>35</cp:revision>
  <dcterms:created xsi:type="dcterms:W3CDTF">2023-08-23T12:07:50Z</dcterms:created>
  <dcterms:modified xsi:type="dcterms:W3CDTF">2024-03-15T13:51:18Z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0x010100305445A33AFAEC419A41B44D69E6129F</vt:lpwstr>
  </property>
  <property fmtid="{D5CDD505-2E9C-101B-9397-08002B2CF9AE}" pid="3" name="MediaServiceImageTags">
    <vt:lpwstr/>
  </property>
</Properties>
</file>