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4"/>
  </p:sldMasterIdLst>
  <p:handoutMasterIdLst>
    <p:handoutMasterId r:id="rId10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1B"/>
    <a:srgbClr val="FAFAFA"/>
    <a:srgbClr val="1C1C1C"/>
    <a:srgbClr val="FFFFFF"/>
    <a:srgbClr val="F6F6F6"/>
    <a:srgbClr val="333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5"/>
    <p:restoredTop sz="94744"/>
  </p:normalViewPr>
  <p:slideViewPr>
    <p:cSldViewPr snapToGrid="0">
      <p:cViewPr varScale="1">
        <p:scale>
          <a:sx n="111" d="100"/>
          <a:sy n="111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2B6318-4724-91EE-B7BB-B2C88A2AAB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4CE4F-20D3-2232-9916-6E754ED8DA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8833-6ED6-43DF-B316-8E0905B9641D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98F1E-E28F-55A0-FF07-7C9D8E328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C1080-86AB-B2A9-A93B-42D3A79F3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E4F95-1DE7-41C5-854A-71CEFFE43D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484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Title Slide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E8E45-5B9F-C181-45C9-202694F15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2. Title Placeholder">
            <a:extLst>
              <a:ext uri="{FF2B5EF4-FFF2-40B4-BE49-F238E27FC236}">
                <a16:creationId xmlns:a16="http://schemas.microsoft.com/office/drawing/2014/main" id="{8CC78C08-B324-DDE3-8FA4-2E0FECB984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320102"/>
            <a:ext cx="69088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1B1B1B"/>
                </a:solidFill>
              </a:defRPr>
            </a:lvl1pPr>
          </a:lstStyle>
          <a:p>
            <a:r>
              <a:rPr lang="en-GB"/>
              <a:t>Insert headline here. </a:t>
            </a:r>
            <a:br>
              <a:rPr lang="en-GB"/>
            </a:br>
            <a:r>
              <a:rPr lang="en-GB"/>
              <a:t>Should be between </a:t>
            </a:r>
            <a:br>
              <a:rPr lang="en-GB"/>
            </a:br>
            <a:r>
              <a:rPr lang="en-GB"/>
              <a:t>1-3 lines max. </a:t>
            </a:r>
            <a:endParaRPr lang="en-US"/>
          </a:p>
        </p:txBody>
      </p:sp>
      <p:sp>
        <p:nvSpPr>
          <p:cNvPr id="15" name="3. Subtitle Placeholder">
            <a:extLst>
              <a:ext uri="{FF2B5EF4-FFF2-40B4-BE49-F238E27FC236}">
                <a16:creationId xmlns:a16="http://schemas.microsoft.com/office/drawing/2014/main" id="{B933CDFE-7FC5-932E-CB7F-3B49EC1A0F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667173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 copy here.</a:t>
            </a:r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EF67E1-6EE4-3331-ABA4-9F069831BF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2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Divider Slide - 3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9A254AA-18E4-9DAC-4282-5464EB9B85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1151" y="0"/>
            <a:ext cx="5827131" cy="6858000"/>
          </a:xfrm>
          <a:custGeom>
            <a:avLst/>
            <a:gdLst>
              <a:gd name="connsiteX0" fmla="*/ 11151 w 5827131"/>
              <a:gd name="connsiteY0" fmla="*/ 0 h 6858000"/>
              <a:gd name="connsiteX1" fmla="*/ 28558 w 5827131"/>
              <a:gd name="connsiteY1" fmla="*/ 0 h 6858000"/>
              <a:gd name="connsiteX2" fmla="*/ 5080039 w 5827131"/>
              <a:gd name="connsiteY2" fmla="*/ 0 h 6858000"/>
              <a:gd name="connsiteX3" fmla="*/ 5792826 w 5827131"/>
              <a:gd name="connsiteY3" fmla="*/ 0 h 6858000"/>
              <a:gd name="connsiteX4" fmla="*/ 5157788 w 5827131"/>
              <a:gd name="connsiteY4" fmla="*/ 3796113 h 6858000"/>
              <a:gd name="connsiteX5" fmla="*/ 5827131 w 5827131"/>
              <a:gd name="connsiteY5" fmla="*/ 6858000 h 6858000"/>
              <a:gd name="connsiteX6" fmla="*/ 5080039 w 5827131"/>
              <a:gd name="connsiteY6" fmla="*/ 6858000 h 6858000"/>
              <a:gd name="connsiteX7" fmla="*/ 1779734 w 5827131"/>
              <a:gd name="connsiteY7" fmla="*/ 6858000 h 6858000"/>
              <a:gd name="connsiteX8" fmla="*/ 11151 w 5827131"/>
              <a:gd name="connsiteY8" fmla="*/ 6858000 h 6858000"/>
              <a:gd name="connsiteX9" fmla="*/ 11151 w 5827131"/>
              <a:gd name="connsiteY9" fmla="*/ 6853666 h 6858000"/>
              <a:gd name="connsiteX10" fmla="*/ 0 w 5827131"/>
              <a:gd name="connsiteY10" fmla="*/ 6853638 h 6858000"/>
              <a:gd name="connsiteX11" fmla="*/ 11151 w 5827131"/>
              <a:gd name="connsiteY11" fmla="*/ 41775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7131" h="6858000">
                <a:moveTo>
                  <a:pt x="11151" y="0"/>
                </a:moveTo>
                <a:lnTo>
                  <a:pt x="28558" y="0"/>
                </a:lnTo>
                <a:lnTo>
                  <a:pt x="5080039" y="0"/>
                </a:lnTo>
                <a:lnTo>
                  <a:pt x="5792826" y="0"/>
                </a:lnTo>
                <a:lnTo>
                  <a:pt x="5157788" y="3796113"/>
                </a:lnTo>
                <a:lnTo>
                  <a:pt x="5827131" y="6858000"/>
                </a:lnTo>
                <a:lnTo>
                  <a:pt x="5080039" y="6858000"/>
                </a:lnTo>
                <a:lnTo>
                  <a:pt x="1779734" y="6858000"/>
                </a:lnTo>
                <a:lnTo>
                  <a:pt x="11151" y="6858000"/>
                </a:lnTo>
                <a:lnTo>
                  <a:pt x="11151" y="6853666"/>
                </a:lnTo>
                <a:lnTo>
                  <a:pt x="0" y="6853638"/>
                </a:lnTo>
                <a:lnTo>
                  <a:pt x="11151" y="41775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8B87D74-DF91-5D9B-2ADA-143B3D15D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652" y="5827395"/>
            <a:ext cx="1954059" cy="487304"/>
          </a:xfrm>
          <a:prstGeom prst="rect">
            <a:avLst/>
          </a:prstGeom>
        </p:spPr>
      </p:pic>
      <p:sp>
        <p:nvSpPr>
          <p:cNvPr id="6" name="2. Subtitle Placeholder">
            <a:extLst>
              <a:ext uri="{FF2B5EF4-FFF2-40B4-BE49-F238E27FC236}">
                <a16:creationId xmlns:a16="http://schemas.microsoft.com/office/drawing/2014/main" id="{47DD63DB-696E-1F57-4651-369A131C6B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1569436"/>
            <a:ext cx="5518130" cy="3872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  <p:sp>
        <p:nvSpPr>
          <p:cNvPr id="7" name="2. Title Placeholder">
            <a:extLst>
              <a:ext uri="{FF2B5EF4-FFF2-40B4-BE49-F238E27FC236}">
                <a16:creationId xmlns:a16="http://schemas.microsoft.com/office/drawing/2014/main" id="{A4CA4673-AD06-EB19-133A-E588BE05FE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43301"/>
            <a:ext cx="5518130" cy="534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headline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Divider Slide - 2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89D52B5-AEBA-52C6-1468-CF5F3A1951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9051" y="0"/>
            <a:ext cx="5822949" cy="6858000"/>
          </a:xfrm>
          <a:custGeom>
            <a:avLst/>
            <a:gdLst>
              <a:gd name="connsiteX0" fmla="*/ 0 w 5822949"/>
              <a:gd name="connsiteY0" fmla="*/ 0 h 6858000"/>
              <a:gd name="connsiteX1" fmla="*/ 5822949 w 5822949"/>
              <a:gd name="connsiteY1" fmla="*/ 0 h 6858000"/>
              <a:gd name="connsiteX2" fmla="*/ 5822949 w 5822949"/>
              <a:gd name="connsiteY2" fmla="*/ 6858000 h 6858000"/>
              <a:gd name="connsiteX3" fmla="*/ 22923 w 5822949"/>
              <a:gd name="connsiteY3" fmla="*/ 6858000 h 6858000"/>
              <a:gd name="connsiteX4" fmla="*/ 539749 w 5822949"/>
              <a:gd name="connsiteY4" fmla="*/ 2540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2949" h="6858000">
                <a:moveTo>
                  <a:pt x="0" y="0"/>
                </a:moveTo>
                <a:lnTo>
                  <a:pt x="5822949" y="0"/>
                </a:lnTo>
                <a:lnTo>
                  <a:pt x="5822949" y="6858000"/>
                </a:lnTo>
                <a:lnTo>
                  <a:pt x="22923" y="6858000"/>
                </a:lnTo>
                <a:lnTo>
                  <a:pt x="539749" y="25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C3E2A1D-39AA-138E-44FD-FE23A72C4C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  <p:sp>
        <p:nvSpPr>
          <p:cNvPr id="4" name="2. Subtitle Placeholder">
            <a:extLst>
              <a:ext uri="{FF2B5EF4-FFF2-40B4-BE49-F238E27FC236}">
                <a16:creationId xmlns:a16="http://schemas.microsoft.com/office/drawing/2014/main" id="{C21A126F-4ECE-2EEA-33D2-07789BCE74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1463565"/>
            <a:ext cx="5518130" cy="3872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  <p:sp>
        <p:nvSpPr>
          <p:cNvPr id="5" name="2. Title Placeholder">
            <a:extLst>
              <a:ext uri="{FF2B5EF4-FFF2-40B4-BE49-F238E27FC236}">
                <a16:creationId xmlns:a16="http://schemas.microsoft.com/office/drawing/2014/main" id="{1DAC948A-6C66-F264-73D7-E98B9486D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5518130" cy="534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headline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Divider Slide - 1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. Title Placeholder">
            <a:extLst>
              <a:ext uri="{FF2B5EF4-FFF2-40B4-BE49-F238E27FC236}">
                <a16:creationId xmlns:a16="http://schemas.microsoft.com/office/drawing/2014/main" id="{4D8642A1-7E6D-B42F-7749-8DC80C6DED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754224"/>
            <a:ext cx="6520180" cy="97604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headline here.</a:t>
            </a:r>
            <a:endParaRPr lang="en-US" dirty="0"/>
          </a:p>
        </p:txBody>
      </p:sp>
      <p:sp>
        <p:nvSpPr>
          <p:cNvPr id="4" name="2. Subtitle Placeholder">
            <a:extLst>
              <a:ext uri="{FF2B5EF4-FFF2-40B4-BE49-F238E27FC236}">
                <a16:creationId xmlns:a16="http://schemas.microsoft.com/office/drawing/2014/main" id="{798414E1-64D1-96D6-D06F-F94F3202C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2059593"/>
            <a:ext cx="6353996" cy="13694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52863"/>
            <a:ext cx="12192000" cy="3005137"/>
          </a:xfr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76A172-0120-5491-60E8-988074C1EB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021" y="754942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27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Divider Slide - 2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. Title Placeholder">
            <a:extLst>
              <a:ext uri="{FF2B5EF4-FFF2-40B4-BE49-F238E27FC236}">
                <a16:creationId xmlns:a16="http://schemas.microsoft.com/office/drawing/2014/main" id="{DC759DBE-3BA0-9E84-5596-2AD69AA128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603450"/>
            <a:ext cx="5377951" cy="16805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headline here.</a:t>
            </a:r>
            <a:endParaRPr lang="en-US" dirty="0"/>
          </a:p>
        </p:txBody>
      </p:sp>
      <p:sp>
        <p:nvSpPr>
          <p:cNvPr id="7" name="2. Subtitle Placeholder">
            <a:extLst>
              <a:ext uri="{FF2B5EF4-FFF2-40B4-BE49-F238E27FC236}">
                <a16:creationId xmlns:a16="http://schemas.microsoft.com/office/drawing/2014/main" id="{02A192BC-C9DB-F0AB-B1DE-03D15E5A87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537795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7650" y="1"/>
            <a:ext cx="5784349" cy="6858000"/>
          </a:xfr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C28641C-5551-16DE-84DF-E1489E73B0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4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Divider Slide - 3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. Title Placeholder">
            <a:extLst>
              <a:ext uri="{FF2B5EF4-FFF2-40B4-BE49-F238E27FC236}">
                <a16:creationId xmlns:a16="http://schemas.microsoft.com/office/drawing/2014/main" id="{B7F235D6-4347-D7AC-BFE0-1EA4849BA5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7653" y="1603450"/>
            <a:ext cx="5377951" cy="16805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title here.</a:t>
            </a:r>
            <a:endParaRPr lang="en-US" dirty="0"/>
          </a:p>
        </p:txBody>
      </p:sp>
      <p:sp>
        <p:nvSpPr>
          <p:cNvPr id="8" name="2. Subtitle Placeholder">
            <a:extLst>
              <a:ext uri="{FF2B5EF4-FFF2-40B4-BE49-F238E27FC236}">
                <a16:creationId xmlns:a16="http://schemas.microsoft.com/office/drawing/2014/main" id="{F1BF5AB1-F146-83EF-D63E-DD9EA52569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7653" y="3707702"/>
            <a:ext cx="537795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784349" cy="6858000"/>
          </a:xfr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280A6D-54DF-5817-E29B-8DF1551D1C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652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9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Divider Slide - 3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. Title Placeholder">
            <a:extLst>
              <a:ext uri="{FF2B5EF4-FFF2-40B4-BE49-F238E27FC236}">
                <a16:creationId xmlns:a16="http://schemas.microsoft.com/office/drawing/2014/main" id="{B7F235D6-4347-D7AC-BFE0-1EA4849BA5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7653" y="1603450"/>
            <a:ext cx="5377951" cy="16805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FAFAFA"/>
                </a:solidFill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headline here.</a:t>
            </a:r>
            <a:endParaRPr lang="en-US" dirty="0"/>
          </a:p>
        </p:txBody>
      </p:sp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784349" cy="6858000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A1843D6-ECE1-FAEC-49F7-0B0805BCED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653" y="5822539"/>
            <a:ext cx="1953808" cy="497017"/>
          </a:xfrm>
          <a:prstGeom prst="rect">
            <a:avLst/>
          </a:prstGeom>
        </p:spPr>
      </p:pic>
      <p:sp>
        <p:nvSpPr>
          <p:cNvPr id="6" name="2. Subtitle Placeholder">
            <a:extLst>
              <a:ext uri="{FF2B5EF4-FFF2-40B4-BE49-F238E27FC236}">
                <a16:creationId xmlns:a16="http://schemas.microsoft.com/office/drawing/2014/main" id="{1660A225-FE6D-C34F-7BE6-B5ACE6877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7653" y="3707702"/>
            <a:ext cx="537795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1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Divider Slide - 2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7650" y="1"/>
            <a:ext cx="5784349" cy="6858000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1. Title Placeholder">
            <a:extLst>
              <a:ext uri="{FF2B5EF4-FFF2-40B4-BE49-F238E27FC236}">
                <a16:creationId xmlns:a16="http://schemas.microsoft.com/office/drawing/2014/main" id="{B7F235D6-4347-D7AC-BFE0-1EA4849BA5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603450"/>
            <a:ext cx="5377951" cy="16805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FAFAFA"/>
                </a:solidFill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headline here.</a:t>
            </a:r>
            <a:endParaRPr lang="en-US" dirty="0"/>
          </a:p>
        </p:txBody>
      </p:sp>
      <p:pic>
        <p:nvPicPr>
          <p:cNvPr id="2" name="Picture 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08E24DA-E0F6-39B3-A8F3-68CC58F45D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2539"/>
            <a:ext cx="1953808" cy="497017"/>
          </a:xfrm>
          <a:prstGeom prst="rect">
            <a:avLst/>
          </a:prstGeom>
        </p:spPr>
      </p:pic>
      <p:sp>
        <p:nvSpPr>
          <p:cNvPr id="4" name="2. Subtitle Placeholder">
            <a:extLst>
              <a:ext uri="{FF2B5EF4-FFF2-40B4-BE49-F238E27FC236}">
                <a16:creationId xmlns:a16="http://schemas.microsoft.com/office/drawing/2014/main" id="{4D08B0F8-A772-D5DC-A249-B09F62A064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537795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2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Divider Slide - 1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. Title Placeholder">
            <a:extLst>
              <a:ext uri="{FF2B5EF4-FFF2-40B4-BE49-F238E27FC236}">
                <a16:creationId xmlns:a16="http://schemas.microsoft.com/office/drawing/2014/main" id="{B7F235D6-4347-D7AC-BFE0-1EA4849BA5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617736"/>
            <a:ext cx="6353996" cy="150589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FAFAFA"/>
                </a:solidFill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headline here.</a:t>
            </a:r>
            <a:endParaRPr lang="en-US" dirty="0"/>
          </a:p>
        </p:txBody>
      </p:sp>
      <p:sp>
        <p:nvSpPr>
          <p:cNvPr id="5" name="3. Picture Placeholder">
            <a:extLst>
              <a:ext uri="{FF2B5EF4-FFF2-40B4-BE49-F238E27FC236}">
                <a16:creationId xmlns:a16="http://schemas.microsoft.com/office/drawing/2014/main" id="{C4BE638E-576F-FF68-6661-2065A752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52863"/>
            <a:ext cx="12192000" cy="3005137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60C4C52-9135-6A73-6513-3DC666671D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021" y="617736"/>
            <a:ext cx="1953808" cy="497017"/>
          </a:xfrm>
          <a:prstGeom prst="rect">
            <a:avLst/>
          </a:prstGeom>
        </p:spPr>
      </p:pic>
      <p:sp>
        <p:nvSpPr>
          <p:cNvPr id="6" name="2. Subtitle Placeholder">
            <a:extLst>
              <a:ext uri="{FF2B5EF4-FFF2-40B4-BE49-F238E27FC236}">
                <a16:creationId xmlns:a16="http://schemas.microsoft.com/office/drawing/2014/main" id="{45F6EDF8-CE70-0D70-2DBA-A1956B6C0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2211993"/>
            <a:ext cx="6353996" cy="13694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8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Title Slide_Image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A91C61-EA6A-A371-72BB-E53271771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2. Title Placeholder">
            <a:extLst>
              <a:ext uri="{FF2B5EF4-FFF2-40B4-BE49-F238E27FC236}">
                <a16:creationId xmlns:a16="http://schemas.microsoft.com/office/drawing/2014/main" id="{8CC78C08-B324-DDE3-8FA4-2E0FECB984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274763"/>
            <a:ext cx="6344356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headline here. </a:t>
            </a:r>
            <a:br>
              <a:rPr lang="en-GB" dirty="0"/>
            </a:br>
            <a:r>
              <a:rPr lang="en-GB" dirty="0"/>
              <a:t>Should be between </a:t>
            </a:r>
            <a:br>
              <a:rPr lang="en-GB" dirty="0"/>
            </a:br>
            <a:r>
              <a:rPr lang="en-GB" dirty="0"/>
              <a:t>1-3 lines max. </a:t>
            </a:r>
            <a:endParaRPr lang="en-US" dirty="0"/>
          </a:p>
        </p:txBody>
      </p:sp>
      <p:sp>
        <p:nvSpPr>
          <p:cNvPr id="15" name="3. Subtitle Placeholder">
            <a:extLst>
              <a:ext uri="{FF2B5EF4-FFF2-40B4-BE49-F238E27FC236}">
                <a16:creationId xmlns:a16="http://schemas.microsoft.com/office/drawing/2014/main" id="{B933CDFE-7FC5-932E-CB7F-3B49EC1A0F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634435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1B1B1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  <p:sp>
        <p:nvSpPr>
          <p:cNvPr id="10" name="4. Picture Placeholder">
            <a:extLst>
              <a:ext uri="{FF2B5EF4-FFF2-40B4-BE49-F238E27FC236}">
                <a16:creationId xmlns:a16="http://schemas.microsoft.com/office/drawing/2014/main" id="{C992F3AA-2026-24C9-831B-F66B099808A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31362" y="0"/>
            <a:ext cx="4556539" cy="6858000"/>
          </a:xfrm>
          <a:custGeom>
            <a:avLst/>
            <a:gdLst>
              <a:gd name="connsiteX0" fmla="*/ 1896887 w 4542379"/>
              <a:gd name="connsiteY0" fmla="*/ 0 h 6858000"/>
              <a:gd name="connsiteX1" fmla="*/ 4542379 w 4542379"/>
              <a:gd name="connsiteY1" fmla="*/ 0 h 6858000"/>
              <a:gd name="connsiteX2" fmla="*/ 4542379 w 4542379"/>
              <a:gd name="connsiteY2" fmla="*/ 6858000 h 6858000"/>
              <a:gd name="connsiteX3" fmla="*/ 2609965 w 4542379"/>
              <a:gd name="connsiteY3" fmla="*/ 6858000 h 6858000"/>
              <a:gd name="connsiteX4" fmla="*/ 0 w 4542379"/>
              <a:gd name="connsiteY4" fmla="*/ 177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2379" h="6858000">
                <a:moveTo>
                  <a:pt x="1896887" y="0"/>
                </a:moveTo>
                <a:lnTo>
                  <a:pt x="4542379" y="0"/>
                </a:lnTo>
                <a:lnTo>
                  <a:pt x="4542379" y="6858000"/>
                </a:lnTo>
                <a:lnTo>
                  <a:pt x="2609965" y="6858000"/>
                </a:lnTo>
                <a:lnTo>
                  <a:pt x="0" y="177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 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73EF5D-89A1-E767-AC39-6A875CF149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53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Image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4904C7-AEC6-1771-1753-914C38E8E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2. Title Placeholder">
            <a:extLst>
              <a:ext uri="{FF2B5EF4-FFF2-40B4-BE49-F238E27FC236}">
                <a16:creationId xmlns:a16="http://schemas.microsoft.com/office/drawing/2014/main" id="{8CC78C08-B324-DDE3-8FA4-2E0FECB984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274763"/>
            <a:ext cx="6637867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FAFAFA"/>
                </a:solidFill>
              </a:defRPr>
            </a:lvl1pPr>
          </a:lstStyle>
          <a:p>
            <a:r>
              <a:rPr lang="en-GB" dirty="0"/>
              <a:t>Insert headline here. </a:t>
            </a:r>
            <a:br>
              <a:rPr lang="en-GB" dirty="0"/>
            </a:br>
            <a:r>
              <a:rPr lang="en-GB" dirty="0"/>
              <a:t>Should be between </a:t>
            </a:r>
            <a:br>
              <a:rPr lang="en-GB" dirty="0"/>
            </a:br>
            <a:r>
              <a:rPr lang="en-GB" dirty="0"/>
              <a:t>1-3 lines max. </a:t>
            </a:r>
            <a:endParaRPr lang="en-US" dirty="0"/>
          </a:p>
        </p:txBody>
      </p:sp>
      <p:sp>
        <p:nvSpPr>
          <p:cNvPr id="17" name="4. Picture Box ">
            <a:extLst>
              <a:ext uri="{FF2B5EF4-FFF2-40B4-BE49-F238E27FC236}">
                <a16:creationId xmlns:a16="http://schemas.microsoft.com/office/drawing/2014/main" id="{5BD1D972-DB48-9F79-3343-53455BAD1A3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650676" y="0"/>
            <a:ext cx="4541325" cy="6854092"/>
          </a:xfrm>
          <a:custGeom>
            <a:avLst/>
            <a:gdLst>
              <a:gd name="connsiteX0" fmla="*/ 1895608 w 4541325"/>
              <a:gd name="connsiteY0" fmla="*/ 0 h 6854092"/>
              <a:gd name="connsiteX1" fmla="*/ 4541325 w 4541325"/>
              <a:gd name="connsiteY1" fmla="*/ 0 h 6854092"/>
              <a:gd name="connsiteX2" fmla="*/ 4541325 w 4541325"/>
              <a:gd name="connsiteY2" fmla="*/ 6854092 h 6854092"/>
              <a:gd name="connsiteX3" fmla="*/ 2610437 w 4541325"/>
              <a:gd name="connsiteY3" fmla="*/ 6854092 h 6854092"/>
              <a:gd name="connsiteX4" fmla="*/ 0 w 4541325"/>
              <a:gd name="connsiteY4" fmla="*/ 4568092 h 685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1325" h="6854092">
                <a:moveTo>
                  <a:pt x="1895608" y="0"/>
                </a:moveTo>
                <a:lnTo>
                  <a:pt x="4541325" y="0"/>
                </a:lnTo>
                <a:lnTo>
                  <a:pt x="4541325" y="6854092"/>
                </a:lnTo>
                <a:lnTo>
                  <a:pt x="2610437" y="6854092"/>
                </a:lnTo>
                <a:lnTo>
                  <a:pt x="0" y="456809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 </a:t>
            </a:r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DFB1AD8-611C-E16C-A431-4125E58021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2539"/>
            <a:ext cx="1953808" cy="497017"/>
          </a:xfrm>
          <a:prstGeom prst="rect">
            <a:avLst/>
          </a:prstGeom>
        </p:spPr>
      </p:pic>
      <p:sp>
        <p:nvSpPr>
          <p:cNvPr id="5" name="3. Subtitle Placeholder">
            <a:extLst>
              <a:ext uri="{FF2B5EF4-FFF2-40B4-BE49-F238E27FC236}">
                <a16:creationId xmlns:a16="http://schemas.microsoft.com/office/drawing/2014/main" id="{D99E812D-9A36-EB66-C6AF-F7569F4271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6637867" cy="1022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9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Title Slide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956F4E-D43F-4BF7-F1A3-5555E421C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2. Title Placeholder">
            <a:extLst>
              <a:ext uri="{FF2B5EF4-FFF2-40B4-BE49-F238E27FC236}">
                <a16:creationId xmlns:a16="http://schemas.microsoft.com/office/drawing/2014/main" id="{8CC78C08-B324-DDE3-8FA4-2E0FECB984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400" y="12747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400"/>
              </a:lnSpc>
              <a:defRPr sz="6000">
                <a:solidFill>
                  <a:srgbClr val="FAFAFA"/>
                </a:solidFill>
              </a:defRPr>
            </a:lvl1pPr>
          </a:lstStyle>
          <a:p>
            <a:r>
              <a:rPr lang="en-GB" dirty="0"/>
              <a:t>Insert headline here. </a:t>
            </a:r>
            <a:br>
              <a:rPr lang="en-GB" dirty="0"/>
            </a:br>
            <a:r>
              <a:rPr lang="en-GB" dirty="0"/>
              <a:t>Should be between </a:t>
            </a:r>
            <a:br>
              <a:rPr lang="en-GB" dirty="0"/>
            </a:br>
            <a:r>
              <a:rPr lang="en-GB" dirty="0"/>
              <a:t>1-3 lines max. </a:t>
            </a:r>
            <a:endParaRPr lang="en-US" dirty="0"/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513E173-CB28-611F-DD12-EAFD5ADD7E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2539"/>
            <a:ext cx="1953808" cy="497017"/>
          </a:xfrm>
          <a:prstGeom prst="rect">
            <a:avLst/>
          </a:prstGeom>
        </p:spPr>
      </p:pic>
      <p:sp>
        <p:nvSpPr>
          <p:cNvPr id="5" name="3. Subtitle Placeholder">
            <a:extLst>
              <a:ext uri="{FF2B5EF4-FFF2-40B4-BE49-F238E27FC236}">
                <a16:creationId xmlns:a16="http://schemas.microsoft.com/office/drawing/2014/main" id="{A043951A-D3DB-4FFC-95EC-551578777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400" y="370770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sub copy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56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6D2C9649-E817-6113-49C1-5EBD81E0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headline here.</a:t>
            </a:r>
            <a:endParaRPr lang="en-US" dirty="0"/>
          </a:p>
        </p:txBody>
      </p:sp>
      <p:sp>
        <p:nvSpPr>
          <p:cNvPr id="9" name="3. Content Placeholder">
            <a:extLst>
              <a:ext uri="{FF2B5EF4-FFF2-40B4-BE49-F238E27FC236}">
                <a16:creationId xmlns:a16="http://schemas.microsoft.com/office/drawing/2014/main" id="{B5A082DC-9190-CE12-A89B-DEAF24B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10515600" cy="4378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7229CF6-AAC7-DD2D-2383-FA5CC4CFB1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6D2C9649-E817-6113-49C1-5EBD81E0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headline here.</a:t>
            </a:r>
            <a:endParaRPr lang="en-US" dirty="0"/>
          </a:p>
        </p:txBody>
      </p:sp>
      <p:sp>
        <p:nvSpPr>
          <p:cNvPr id="9" name="3. Content Placeholder">
            <a:extLst>
              <a:ext uri="{FF2B5EF4-FFF2-40B4-BE49-F238E27FC236}">
                <a16:creationId xmlns:a16="http://schemas.microsoft.com/office/drawing/2014/main" id="{B5A082DC-9190-CE12-A89B-DEAF24BD5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10515600" cy="4378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6DC3F04-8BBA-0785-458A-2A7116D5CC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021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0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8053EF19-8D24-481D-0BDA-F79A2035D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headline here.</a:t>
            </a:r>
            <a:endParaRPr lang="en-US" dirty="0"/>
          </a:p>
        </p:txBody>
      </p:sp>
      <p:sp>
        <p:nvSpPr>
          <p:cNvPr id="17" name="3. Content Placeholder (1)">
            <a:extLst>
              <a:ext uri="{FF2B5EF4-FFF2-40B4-BE49-F238E27FC236}">
                <a16:creationId xmlns:a16="http://schemas.microsoft.com/office/drawing/2014/main" id="{11254375-EF80-738D-E998-C0B2F39CB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5181600" cy="4378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4. Content Placeholder (2)">
            <a:extLst>
              <a:ext uri="{FF2B5EF4-FFF2-40B4-BE49-F238E27FC236}">
                <a16:creationId xmlns:a16="http://schemas.microsoft.com/office/drawing/2014/main" id="{084CCB2F-26F1-E1B8-5561-263F115E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6920" y="1310641"/>
            <a:ext cx="5181600" cy="4378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17CE37-381F-3FD9-96CB-F3D35B32BD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8053EF19-8D24-481D-0BDA-F79A2035D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headline here.</a:t>
            </a:r>
            <a:endParaRPr lang="en-US" dirty="0"/>
          </a:p>
        </p:txBody>
      </p:sp>
      <p:sp>
        <p:nvSpPr>
          <p:cNvPr id="17" name="3. Content Placeholder (1)">
            <a:extLst>
              <a:ext uri="{FF2B5EF4-FFF2-40B4-BE49-F238E27FC236}">
                <a16:creationId xmlns:a16="http://schemas.microsoft.com/office/drawing/2014/main" id="{11254375-EF80-738D-E998-C0B2F39CB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1310641"/>
            <a:ext cx="5181600" cy="4378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4. Content Placeholder (2)">
            <a:extLst>
              <a:ext uri="{FF2B5EF4-FFF2-40B4-BE49-F238E27FC236}">
                <a16:creationId xmlns:a16="http://schemas.microsoft.com/office/drawing/2014/main" id="{084CCB2F-26F1-E1B8-5561-263F115E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6920" y="1310641"/>
            <a:ext cx="5181600" cy="4378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1B1B"/>
                </a:solidFill>
              </a:defRPr>
            </a:lvl1pPr>
            <a:lvl2pPr>
              <a:defRPr>
                <a:solidFill>
                  <a:srgbClr val="1B1B1B"/>
                </a:solidFill>
              </a:defRPr>
            </a:lvl2pPr>
            <a:lvl3pPr>
              <a:defRPr>
                <a:solidFill>
                  <a:srgbClr val="1B1B1B"/>
                </a:solidFill>
              </a:defRPr>
            </a:lvl3pPr>
            <a:lvl4pPr>
              <a:defRPr>
                <a:solidFill>
                  <a:srgbClr val="1B1B1B"/>
                </a:solidFill>
              </a:defRPr>
            </a:lvl4pPr>
            <a:lvl5pPr>
              <a:defRPr>
                <a:solidFill>
                  <a:srgbClr val="1B1B1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A08B27-4FCD-D887-21E3-71B416AADE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021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8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. Title Placeholder">
            <a:extLst>
              <a:ext uri="{FF2B5EF4-FFF2-40B4-BE49-F238E27FC236}">
                <a16:creationId xmlns:a16="http://schemas.microsoft.com/office/drawing/2014/main" id="{8053EF19-8D24-481D-0BDA-F79A2035D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437430"/>
            <a:ext cx="992124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headline here.</a:t>
            </a:r>
            <a:endParaRPr lang="en-US" dirty="0"/>
          </a:p>
        </p:txBody>
      </p:sp>
      <p:sp>
        <p:nvSpPr>
          <p:cNvPr id="3" name="3. Content Placeholder (1)">
            <a:extLst>
              <a:ext uri="{FF2B5EF4-FFF2-40B4-BE49-F238E27FC236}">
                <a16:creationId xmlns:a16="http://schemas.microsoft.com/office/drawing/2014/main" id="{A162B99D-4A4D-B778-5FD2-9F4A22B0B3A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68019" y="1636464"/>
            <a:ext cx="2520000" cy="25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1B1B1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4. Text Box Placeholder (1)">
            <a:extLst>
              <a:ext uri="{FF2B5EF4-FFF2-40B4-BE49-F238E27FC236}">
                <a16:creationId xmlns:a16="http://schemas.microsoft.com/office/drawing/2014/main" id="{6D6CB8B4-9C8E-A2FA-558C-30A5D0827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069" y="4351119"/>
            <a:ext cx="2520950" cy="1014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sub copy here.</a:t>
            </a:r>
          </a:p>
        </p:txBody>
      </p:sp>
      <p:sp>
        <p:nvSpPr>
          <p:cNvPr id="4" name="5. Content Placeholder (2)">
            <a:extLst>
              <a:ext uri="{FF2B5EF4-FFF2-40B4-BE49-F238E27FC236}">
                <a16:creationId xmlns:a16="http://schemas.microsoft.com/office/drawing/2014/main" id="{A2B13861-080E-609A-01A7-5EDC25A0B0F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836000" y="1637090"/>
            <a:ext cx="2520000" cy="25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1B1B1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6. Text Box Placeholder (2)">
            <a:extLst>
              <a:ext uri="{FF2B5EF4-FFF2-40B4-BE49-F238E27FC236}">
                <a16:creationId xmlns:a16="http://schemas.microsoft.com/office/drawing/2014/main" id="{005774E2-5CA0-1157-5F43-7B5C9996EF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5525" y="4351119"/>
            <a:ext cx="2520950" cy="10144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sub copy here.</a:t>
            </a:r>
          </a:p>
        </p:txBody>
      </p:sp>
      <p:sp>
        <p:nvSpPr>
          <p:cNvPr id="9" name="7. Content Placeholder (3)">
            <a:extLst>
              <a:ext uri="{FF2B5EF4-FFF2-40B4-BE49-F238E27FC236}">
                <a16:creationId xmlns:a16="http://schemas.microsoft.com/office/drawing/2014/main" id="{5565E762-8883-AB43-D811-12B759024A9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14257" y="1637090"/>
            <a:ext cx="2520000" cy="252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1B1B1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8. Text Box Placeholder (3)">
            <a:extLst>
              <a:ext uri="{FF2B5EF4-FFF2-40B4-BE49-F238E27FC236}">
                <a16:creationId xmlns:a16="http://schemas.microsoft.com/office/drawing/2014/main" id="{D584B818-73B8-22FE-5635-36F576CEAB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13782" y="4400389"/>
            <a:ext cx="2520475" cy="9810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1B1B1B"/>
                </a:solidFill>
              </a:defRPr>
            </a:lvl1pPr>
          </a:lstStyle>
          <a:p>
            <a:r>
              <a:rPr lang="en-GB" dirty="0"/>
              <a:t>Insert sub copy here.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6AC4827-D56E-785B-690B-73B8B175B6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5827395"/>
            <a:ext cx="1954059" cy="4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5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C08AA-2148-527A-BB20-1D271A40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37430"/>
            <a:ext cx="10515600" cy="47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797B6-4643-3710-FBDF-B4E98217F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347469"/>
            <a:ext cx="10515600" cy="482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4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712" r:id="rId3"/>
    <p:sldLayoutId id="2147483720" r:id="rId4"/>
    <p:sldLayoutId id="2147483678" r:id="rId5"/>
    <p:sldLayoutId id="2147483699" r:id="rId6"/>
    <p:sldLayoutId id="2147483696" r:id="rId7"/>
    <p:sldLayoutId id="2147483700" r:id="rId8"/>
    <p:sldLayoutId id="2147483705" r:id="rId9"/>
    <p:sldLayoutId id="2147483723" r:id="rId10"/>
    <p:sldLayoutId id="2147483724" r:id="rId11"/>
    <p:sldLayoutId id="2147483686" r:id="rId12"/>
    <p:sldLayoutId id="2147483708" r:id="rId13"/>
    <p:sldLayoutId id="2147483709" r:id="rId14"/>
    <p:sldLayoutId id="2147483718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B1B1B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1B1B1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1B1B1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1B1B1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1B1B1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1B1B1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ACC0-C635-B486-D676-F34A3FBF7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9FE43-D308-2FD3-A728-259D938ABD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88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57C48-2C50-5587-5B64-24F7CE23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39116-DBB8-4101-FC45-CEDC7FD29B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C1F92-83B4-068D-7D68-858E0688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1704E-9AD3-F712-56C7-478903B7B7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A01C9-F297-9E77-7B66-5946CC9A10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30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E220-BB12-31DD-D2B5-40D153A7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330C4-03B7-6187-A375-B4ED6BCAF6AC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7572C-EB51-E6C2-B256-1EE1CB3C81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79796D-A702-21F7-4434-50E3287DD61B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4FC91C-6F13-6DCA-BEAD-20C85349B0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5E6912-81D4-3927-11BA-FE99CDEB990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609CA6-F935-4D41-FD90-0887EC889F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7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47BAC6B-C743-DA7F-8575-C4D4E9ABA4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47440-A618-7AEC-306C-3528E637C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3FFA32-A967-CD7B-E118-FC927974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61673"/>
      </p:ext>
    </p:extLst>
  </p:cSld>
  <p:clrMapOvr>
    <a:masterClrMapping/>
  </p:clrMapOvr>
</p:sld>
</file>

<file path=ppt/theme/theme1.xml><?xml version="1.0" encoding="utf-8"?>
<a:theme xmlns:a="http://schemas.openxmlformats.org/drawingml/2006/main" name="UOB">
  <a:themeElements>
    <a:clrScheme name="Custom 2">
      <a:dk1>
        <a:srgbClr val="000000"/>
      </a:dk1>
      <a:lt1>
        <a:srgbClr val="FFFFFF"/>
      </a:lt1>
      <a:dk2>
        <a:srgbClr val="C59A00"/>
      </a:dk2>
      <a:lt2>
        <a:srgbClr val="C20019"/>
      </a:lt2>
      <a:accent1>
        <a:srgbClr val="007838"/>
      </a:accent1>
      <a:accent2>
        <a:srgbClr val="00788E"/>
      </a:accent2>
      <a:accent3>
        <a:srgbClr val="0057BF"/>
      </a:accent3>
      <a:accent4>
        <a:srgbClr val="501D83"/>
      </a:accent4>
      <a:accent5>
        <a:srgbClr val="DB0061"/>
      </a:accent5>
      <a:accent6>
        <a:srgbClr val="CF4527"/>
      </a:accent6>
      <a:hlink>
        <a:srgbClr val="0057BF"/>
      </a:hlink>
      <a:folHlink>
        <a:srgbClr val="0057B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mingham PPT 2026" id="{86EC31B4-B75D-434C-BEBB-768DD4211533}" vid="{B6E7CFB6-7E16-774A-90EA-9BA93C73CD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0DEE3A6EBAA4E903B9ED3648C9F13" ma:contentTypeVersion="4" ma:contentTypeDescription="Create a new document." ma:contentTypeScope="" ma:versionID="cd6fc4d99dc7a9737243d42af75c6207">
  <xsd:schema xmlns:xsd="http://www.w3.org/2001/XMLSchema" xmlns:xs="http://www.w3.org/2001/XMLSchema" xmlns:p="http://schemas.microsoft.com/office/2006/metadata/properties" xmlns:ns2="df0df12c-bf9d-4238-af7c-48738a5edba8" targetNamespace="http://schemas.microsoft.com/office/2006/metadata/properties" ma:root="true" ma:fieldsID="ca904c58ec2bf0f463152c6d1687919c" ns2:_="">
    <xsd:import namespace="df0df12c-bf9d-4238-af7c-48738a5edb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df12c-bf9d-4238-af7c-48738a5edb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B9FEDF-3C94-4E15-A14E-5854FED734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4C8D1B-70E6-4255-AAD5-2DB668A659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df12c-bf9d-4238-af7c-48738a5edb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D7EE5-0FF4-4DD8-AD0D-2ECF8EBA0538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df0df12c-bf9d-4238-af7c-48738a5edba8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Aptos</vt:lpstr>
      <vt:lpstr>Times New Roman</vt:lpstr>
      <vt:lpstr>UOB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 Pearson (Campaigns and Reputation)</dc:creator>
  <cp:lastModifiedBy>Ed Pearson (Campaigns and Reputation)</cp:lastModifiedBy>
  <cp:revision>2</cp:revision>
  <dcterms:created xsi:type="dcterms:W3CDTF">2026-01-02T08:28:47Z</dcterms:created>
  <dcterms:modified xsi:type="dcterms:W3CDTF">2026-01-02T08:33:28Z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0x0101006A50DEE3A6EBAA4E903B9ED3648C9F13</vt:lpwstr>
  </property>
</Properties>
</file>